
<file path=[Content_Types].xml><?xml version="1.0" encoding="utf-8"?>
<Types xmlns="http://schemas.openxmlformats.org/package/2006/content-types">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4"/>
  </p:sldMasterIdLst>
  <p:notesMasterIdLst>
    <p:notesMasterId r:id="rId53"/>
  </p:notesMasterIdLst>
  <p:handoutMasterIdLst>
    <p:handoutMasterId r:id="rId54"/>
  </p:handoutMasterIdLst>
  <p:sldIdLst>
    <p:sldId id="256" r:id="rId5"/>
    <p:sldId id="285" r:id="rId6"/>
    <p:sldId id="298" r:id="rId7"/>
    <p:sldId id="299" r:id="rId8"/>
    <p:sldId id="300" r:id="rId9"/>
    <p:sldId id="311" r:id="rId10"/>
    <p:sldId id="312" r:id="rId11"/>
    <p:sldId id="321" r:id="rId12"/>
    <p:sldId id="318" r:id="rId13"/>
    <p:sldId id="320" r:id="rId14"/>
    <p:sldId id="335" r:id="rId15"/>
    <p:sldId id="286" r:id="rId16"/>
    <p:sldId id="316" r:id="rId17"/>
    <p:sldId id="323" r:id="rId18"/>
    <p:sldId id="327" r:id="rId19"/>
    <p:sldId id="328" r:id="rId20"/>
    <p:sldId id="336" r:id="rId21"/>
    <p:sldId id="337" r:id="rId22"/>
    <p:sldId id="342" r:id="rId23"/>
    <p:sldId id="332" r:id="rId24"/>
    <p:sldId id="331" r:id="rId25"/>
    <p:sldId id="339" r:id="rId26"/>
    <p:sldId id="340" r:id="rId27"/>
    <p:sldId id="333" r:id="rId28"/>
    <p:sldId id="349" r:id="rId29"/>
    <p:sldId id="341" r:id="rId30"/>
    <p:sldId id="343" r:id="rId31"/>
    <p:sldId id="344" r:id="rId32"/>
    <p:sldId id="352" r:id="rId33"/>
    <p:sldId id="353" r:id="rId34"/>
    <p:sldId id="354" r:id="rId35"/>
    <p:sldId id="360" r:id="rId36"/>
    <p:sldId id="348" r:id="rId37"/>
    <p:sldId id="362" r:id="rId38"/>
    <p:sldId id="361" r:id="rId39"/>
    <p:sldId id="346" r:id="rId40"/>
    <p:sldId id="347" r:id="rId41"/>
    <p:sldId id="356" r:id="rId42"/>
    <p:sldId id="357" r:id="rId43"/>
    <p:sldId id="364" r:id="rId44"/>
    <p:sldId id="365" r:id="rId45"/>
    <p:sldId id="366" r:id="rId46"/>
    <p:sldId id="363" r:id="rId47"/>
    <p:sldId id="301" r:id="rId48"/>
    <p:sldId id="350" r:id="rId49"/>
    <p:sldId id="351" r:id="rId50"/>
    <p:sldId id="303" r:id="rId51"/>
    <p:sldId id="314" r:id="rId5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4128" userDrawn="1">
          <p15:clr>
            <a:srgbClr val="A4A3A4"/>
          </p15:clr>
        </p15:guide>
        <p15:guide id="2" orient="horz" pos="96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5A5A5"/>
    <a:srgbClr val="BEB9AA"/>
    <a:srgbClr val="C0C9C2"/>
    <a:srgbClr val="AA9D92"/>
    <a:srgbClr val="F2F1EE"/>
    <a:srgbClr val="D8D2C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7D5D1E5-181E-4BA2-9DE4-F96BE4AF2B4A}" v="42" dt="2023-09-09T16:40:29.51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3099" autoAdjust="0"/>
  </p:normalViewPr>
  <p:slideViewPr>
    <p:cSldViewPr snapToGrid="0">
      <p:cViewPr varScale="1">
        <p:scale>
          <a:sx n="108" d="100"/>
          <a:sy n="108" d="100"/>
        </p:scale>
        <p:origin x="714" y="108"/>
      </p:cViewPr>
      <p:guideLst>
        <p:guide pos="4128"/>
        <p:guide orient="horz" pos="960"/>
      </p:guideLst>
    </p:cSldViewPr>
  </p:slideViewPr>
  <p:outlineViewPr>
    <p:cViewPr>
      <p:scale>
        <a:sx n="33" d="100"/>
        <a:sy n="33" d="100"/>
      </p:scale>
      <p:origin x="0" y="-4027"/>
    </p:cViewPr>
  </p:outlineViewPr>
  <p:notesTextViewPr>
    <p:cViewPr>
      <p:scale>
        <a:sx n="1" d="1"/>
        <a:sy n="1" d="1"/>
      </p:scale>
      <p:origin x="0" y="0"/>
    </p:cViewPr>
  </p:notesTextViewPr>
  <p:sorterViewPr>
    <p:cViewPr>
      <p:scale>
        <a:sx n="80" d="100"/>
        <a:sy n="80" d="100"/>
      </p:scale>
      <p:origin x="0" y="0"/>
    </p:cViewPr>
  </p:sorterViewPr>
  <p:notesViewPr>
    <p:cSldViewPr snapToGrid="0">
      <p:cViewPr varScale="1">
        <p:scale>
          <a:sx n="65" d="100"/>
          <a:sy n="65" d="100"/>
        </p:scale>
        <p:origin x="2299" y="43"/>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presProps" Target="pres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notesMaster" Target="notesMasters/notesMaster1.xml"/><Relationship Id="rId58" Type="http://schemas.openxmlformats.org/officeDocument/2006/relationships/tableStyles" Target="tableStyles.xml"/><Relationship Id="rId5" Type="http://schemas.openxmlformats.org/officeDocument/2006/relationships/slide" Target="slides/slide1.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viewProps" Target="viewProp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microsoft.com/office/2016/11/relationships/changesInfo" Target="changesInfos/changesInfo1.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theme" Target="theme/theme1.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imothy Keys" userId="dfec52d265b1fd17" providerId="LiveId" clId="{E7D5D1E5-181E-4BA2-9DE4-F96BE4AF2B4A}"/>
    <pc:docChg chg="undo custSel addSld delSld modSld sldOrd">
      <pc:chgData name="Timothy Keys" userId="dfec52d265b1fd17" providerId="LiveId" clId="{E7D5D1E5-181E-4BA2-9DE4-F96BE4AF2B4A}" dt="2023-09-09T17:00:05.924" v="13493" actId="5793"/>
      <pc:docMkLst>
        <pc:docMk/>
      </pc:docMkLst>
      <pc:sldChg chg="modSp mod">
        <pc:chgData name="Timothy Keys" userId="dfec52d265b1fd17" providerId="LiveId" clId="{E7D5D1E5-181E-4BA2-9DE4-F96BE4AF2B4A}" dt="2023-08-24T16:21:06.050" v="985" actId="20577"/>
        <pc:sldMkLst>
          <pc:docMk/>
          <pc:sldMk cId="2259308896" sldId="256"/>
        </pc:sldMkLst>
        <pc:spChg chg="mod">
          <ac:chgData name="Timothy Keys" userId="dfec52d265b1fd17" providerId="LiveId" clId="{E7D5D1E5-181E-4BA2-9DE4-F96BE4AF2B4A}" dt="2023-08-24T16:21:06.050" v="985" actId="20577"/>
          <ac:spMkLst>
            <pc:docMk/>
            <pc:sldMk cId="2259308896" sldId="256"/>
            <ac:spMk id="18" creationId="{27A48A35-E5E4-4A5F-9F91-BAEA4F5DF21D}"/>
          </ac:spMkLst>
        </pc:spChg>
      </pc:sldChg>
      <pc:sldChg chg="modSp mod">
        <pc:chgData name="Timothy Keys" userId="dfec52d265b1fd17" providerId="LiveId" clId="{E7D5D1E5-181E-4BA2-9DE4-F96BE4AF2B4A}" dt="2023-09-06T19:38:41.140" v="10698" actId="20577"/>
        <pc:sldMkLst>
          <pc:docMk/>
          <pc:sldMk cId="2865516803" sldId="285"/>
        </pc:sldMkLst>
        <pc:spChg chg="mod">
          <ac:chgData name="Timothy Keys" userId="dfec52d265b1fd17" providerId="LiveId" clId="{E7D5D1E5-181E-4BA2-9DE4-F96BE4AF2B4A}" dt="2023-09-06T19:38:41.140" v="10698" actId="20577"/>
          <ac:spMkLst>
            <pc:docMk/>
            <pc:sldMk cId="2865516803" sldId="285"/>
            <ac:spMk id="2" creationId="{C11A7FF5-E7DB-4462-BC64-12126BDC0DFB}"/>
          </ac:spMkLst>
        </pc:spChg>
      </pc:sldChg>
      <pc:sldChg chg="addSp delSp modSp mod ord delAnim modAnim">
        <pc:chgData name="Timothy Keys" userId="dfec52d265b1fd17" providerId="LiveId" clId="{E7D5D1E5-181E-4BA2-9DE4-F96BE4AF2B4A}" dt="2023-09-05T19:07:32.379" v="8257"/>
        <pc:sldMkLst>
          <pc:docMk/>
          <pc:sldMk cId="2321844455" sldId="286"/>
        </pc:sldMkLst>
        <pc:spChg chg="mod">
          <ac:chgData name="Timothy Keys" userId="dfec52d265b1fd17" providerId="LiveId" clId="{E7D5D1E5-181E-4BA2-9DE4-F96BE4AF2B4A}" dt="2023-06-15T19:27:10.522" v="901" actId="21"/>
          <ac:spMkLst>
            <pc:docMk/>
            <pc:sldMk cId="2321844455" sldId="286"/>
            <ac:spMk id="3" creationId="{95B371F2-DBA5-415A-82C8-651F587B857A}"/>
          </ac:spMkLst>
        </pc:spChg>
        <pc:spChg chg="mod">
          <ac:chgData name="Timothy Keys" userId="dfec52d265b1fd17" providerId="LiveId" clId="{E7D5D1E5-181E-4BA2-9DE4-F96BE4AF2B4A}" dt="2023-08-28T18:59:14.108" v="3227" actId="1038"/>
          <ac:spMkLst>
            <pc:docMk/>
            <pc:sldMk cId="2321844455" sldId="286"/>
            <ac:spMk id="4" creationId="{58F1BA08-0950-F234-7B1E-D51F0002765C}"/>
          </ac:spMkLst>
        </pc:spChg>
        <pc:spChg chg="add del mod">
          <ac:chgData name="Timothy Keys" userId="dfec52d265b1fd17" providerId="LiveId" clId="{E7D5D1E5-181E-4BA2-9DE4-F96BE4AF2B4A}" dt="2023-05-22T17:42:46.812" v="3" actId="478"/>
          <ac:spMkLst>
            <pc:docMk/>
            <pc:sldMk cId="2321844455" sldId="286"/>
            <ac:spMk id="5" creationId="{76AC6CA3-7A6D-D995-FA5C-8405CCD00366}"/>
          </ac:spMkLst>
        </pc:spChg>
        <pc:spChg chg="del mod">
          <ac:chgData name="Timothy Keys" userId="dfec52d265b1fd17" providerId="LiveId" clId="{E7D5D1E5-181E-4BA2-9DE4-F96BE4AF2B4A}" dt="2023-05-22T17:42:43.608" v="2" actId="478"/>
          <ac:spMkLst>
            <pc:docMk/>
            <pc:sldMk cId="2321844455" sldId="286"/>
            <ac:spMk id="7" creationId="{38082D08-7983-1FA1-6382-6D53A2E7CF9B}"/>
          </ac:spMkLst>
        </pc:spChg>
        <pc:spChg chg="mod">
          <ac:chgData name="Timothy Keys" userId="dfec52d265b1fd17" providerId="LiveId" clId="{E7D5D1E5-181E-4BA2-9DE4-F96BE4AF2B4A}" dt="2023-05-22T18:08:16.014" v="805" actId="1038"/>
          <ac:spMkLst>
            <pc:docMk/>
            <pc:sldMk cId="2321844455" sldId="286"/>
            <ac:spMk id="18" creationId="{EA6B7DE5-BFCC-4EEF-9609-8AA1C7CAD3B0}"/>
          </ac:spMkLst>
        </pc:spChg>
        <pc:picChg chg="del">
          <ac:chgData name="Timothy Keys" userId="dfec52d265b1fd17" providerId="LiveId" clId="{E7D5D1E5-181E-4BA2-9DE4-F96BE4AF2B4A}" dt="2023-05-22T17:42:34.873" v="0" actId="478"/>
          <ac:picMkLst>
            <pc:docMk/>
            <pc:sldMk cId="2321844455" sldId="286"/>
            <ac:picMk id="6" creationId="{8076342C-6BBC-8C5F-7ACC-79E20DD558EB}"/>
          </ac:picMkLst>
        </pc:picChg>
        <pc:picChg chg="add del mod">
          <ac:chgData name="Timothy Keys" userId="dfec52d265b1fd17" providerId="LiveId" clId="{E7D5D1E5-181E-4BA2-9DE4-F96BE4AF2B4A}" dt="2023-05-22T17:53:43.224" v="506" actId="478"/>
          <ac:picMkLst>
            <pc:docMk/>
            <pc:sldMk cId="2321844455" sldId="286"/>
            <ac:picMk id="8" creationId="{65A98EC0-FD0C-B69B-9D87-E77EDAE9DC48}"/>
          </ac:picMkLst>
        </pc:picChg>
        <pc:picChg chg="add del mod">
          <ac:chgData name="Timothy Keys" userId="dfec52d265b1fd17" providerId="LiveId" clId="{E7D5D1E5-181E-4BA2-9DE4-F96BE4AF2B4A}" dt="2023-05-22T17:53:44.382" v="507" actId="478"/>
          <ac:picMkLst>
            <pc:docMk/>
            <pc:sldMk cId="2321844455" sldId="286"/>
            <ac:picMk id="9" creationId="{A654878A-BC67-04D9-2927-7C4E672679C3}"/>
          </ac:picMkLst>
        </pc:picChg>
        <pc:picChg chg="add mod">
          <ac:chgData name="Timothy Keys" userId="dfec52d265b1fd17" providerId="LiveId" clId="{E7D5D1E5-181E-4BA2-9DE4-F96BE4AF2B4A}" dt="2023-09-05T17:35:23.234" v="7515" actId="14100"/>
          <ac:picMkLst>
            <pc:docMk/>
            <pc:sldMk cId="2321844455" sldId="286"/>
            <ac:picMk id="10" creationId="{B605A598-1A65-8018-330C-B46CA7D369C5}"/>
          </ac:picMkLst>
        </pc:picChg>
        <pc:picChg chg="add mod">
          <ac:chgData name="Timothy Keys" userId="dfec52d265b1fd17" providerId="LiveId" clId="{E7D5D1E5-181E-4BA2-9DE4-F96BE4AF2B4A}" dt="2023-09-05T17:35:18.391" v="7514" actId="14100"/>
          <ac:picMkLst>
            <pc:docMk/>
            <pc:sldMk cId="2321844455" sldId="286"/>
            <ac:picMk id="11" creationId="{98D5A5C4-E191-8359-E6F1-77569A6B2098}"/>
          </ac:picMkLst>
        </pc:picChg>
      </pc:sldChg>
      <pc:sldChg chg="del">
        <pc:chgData name="Timothy Keys" userId="dfec52d265b1fd17" providerId="LiveId" clId="{E7D5D1E5-181E-4BA2-9DE4-F96BE4AF2B4A}" dt="2023-05-22T17:58:29.083" v="639" actId="47"/>
        <pc:sldMkLst>
          <pc:docMk/>
          <pc:sldMk cId="2819373902" sldId="287"/>
        </pc:sldMkLst>
      </pc:sldChg>
      <pc:sldChg chg="del">
        <pc:chgData name="Timothy Keys" userId="dfec52d265b1fd17" providerId="LiveId" clId="{E7D5D1E5-181E-4BA2-9DE4-F96BE4AF2B4A}" dt="2023-05-22T17:58:29.083" v="639" actId="47"/>
        <pc:sldMkLst>
          <pc:docMk/>
          <pc:sldMk cId="2501680419" sldId="288"/>
        </pc:sldMkLst>
      </pc:sldChg>
      <pc:sldChg chg="del">
        <pc:chgData name="Timothy Keys" userId="dfec52d265b1fd17" providerId="LiveId" clId="{E7D5D1E5-181E-4BA2-9DE4-F96BE4AF2B4A}" dt="2023-05-22T17:58:29.083" v="639" actId="47"/>
        <pc:sldMkLst>
          <pc:docMk/>
          <pc:sldMk cId="4037844108" sldId="289"/>
        </pc:sldMkLst>
      </pc:sldChg>
      <pc:sldChg chg="del">
        <pc:chgData name="Timothy Keys" userId="dfec52d265b1fd17" providerId="LiveId" clId="{E7D5D1E5-181E-4BA2-9DE4-F96BE4AF2B4A}" dt="2023-05-22T17:58:29.083" v="639" actId="47"/>
        <pc:sldMkLst>
          <pc:docMk/>
          <pc:sldMk cId="491347928" sldId="290"/>
        </pc:sldMkLst>
      </pc:sldChg>
      <pc:sldChg chg="del">
        <pc:chgData name="Timothy Keys" userId="dfec52d265b1fd17" providerId="LiveId" clId="{E7D5D1E5-181E-4BA2-9DE4-F96BE4AF2B4A}" dt="2023-05-22T17:58:29.083" v="639" actId="47"/>
        <pc:sldMkLst>
          <pc:docMk/>
          <pc:sldMk cId="1968492839" sldId="291"/>
        </pc:sldMkLst>
      </pc:sldChg>
      <pc:sldChg chg="del">
        <pc:chgData name="Timothy Keys" userId="dfec52d265b1fd17" providerId="LiveId" clId="{E7D5D1E5-181E-4BA2-9DE4-F96BE4AF2B4A}" dt="2023-05-22T17:58:29.083" v="639" actId="47"/>
        <pc:sldMkLst>
          <pc:docMk/>
          <pc:sldMk cId="581814115" sldId="292"/>
        </pc:sldMkLst>
      </pc:sldChg>
      <pc:sldChg chg="del">
        <pc:chgData name="Timothy Keys" userId="dfec52d265b1fd17" providerId="LiveId" clId="{E7D5D1E5-181E-4BA2-9DE4-F96BE4AF2B4A}" dt="2023-05-22T17:58:29.083" v="639" actId="47"/>
        <pc:sldMkLst>
          <pc:docMk/>
          <pc:sldMk cId="3406079371" sldId="293"/>
        </pc:sldMkLst>
      </pc:sldChg>
      <pc:sldChg chg="del">
        <pc:chgData name="Timothy Keys" userId="dfec52d265b1fd17" providerId="LiveId" clId="{E7D5D1E5-181E-4BA2-9DE4-F96BE4AF2B4A}" dt="2023-05-22T17:57:09.475" v="637" actId="47"/>
        <pc:sldMkLst>
          <pc:docMk/>
          <pc:sldMk cId="2532279927" sldId="294"/>
        </pc:sldMkLst>
      </pc:sldChg>
      <pc:sldChg chg="modSp del mod">
        <pc:chgData name="Timothy Keys" userId="dfec52d265b1fd17" providerId="LiveId" clId="{E7D5D1E5-181E-4BA2-9DE4-F96BE4AF2B4A}" dt="2023-05-22T17:57:14.158" v="638" actId="47"/>
        <pc:sldMkLst>
          <pc:docMk/>
          <pc:sldMk cId="4133409459" sldId="295"/>
        </pc:sldMkLst>
        <pc:picChg chg="mod">
          <ac:chgData name="Timothy Keys" userId="dfec52d265b1fd17" providerId="LiveId" clId="{E7D5D1E5-181E-4BA2-9DE4-F96BE4AF2B4A}" dt="2023-05-22T17:46:42.931" v="232" actId="14100"/>
          <ac:picMkLst>
            <pc:docMk/>
            <pc:sldMk cId="4133409459" sldId="295"/>
            <ac:picMk id="9" creationId="{196CFC5A-27EE-80B4-ABF0-8B4C0410F3CC}"/>
          </ac:picMkLst>
        </pc:picChg>
      </pc:sldChg>
      <pc:sldChg chg="del ord">
        <pc:chgData name="Timothy Keys" userId="dfec52d265b1fd17" providerId="LiveId" clId="{E7D5D1E5-181E-4BA2-9DE4-F96BE4AF2B4A}" dt="2023-09-08T19:40:02.520" v="12312" actId="2696"/>
        <pc:sldMkLst>
          <pc:docMk/>
          <pc:sldMk cId="3741487596" sldId="297"/>
        </pc:sldMkLst>
      </pc:sldChg>
      <pc:sldChg chg="modSp mod">
        <pc:chgData name="Timothy Keys" userId="dfec52d265b1fd17" providerId="LiveId" clId="{E7D5D1E5-181E-4BA2-9DE4-F96BE4AF2B4A}" dt="2023-08-24T16:21:34.916" v="989" actId="20577"/>
        <pc:sldMkLst>
          <pc:docMk/>
          <pc:sldMk cId="2365665266" sldId="298"/>
        </pc:sldMkLst>
        <pc:spChg chg="mod">
          <ac:chgData name="Timothy Keys" userId="dfec52d265b1fd17" providerId="LiveId" clId="{E7D5D1E5-181E-4BA2-9DE4-F96BE4AF2B4A}" dt="2023-08-24T16:21:34.916" v="989" actId="20577"/>
          <ac:spMkLst>
            <pc:docMk/>
            <pc:sldMk cId="2365665266" sldId="298"/>
            <ac:spMk id="2" creationId="{C11A7FF5-E7DB-4462-BC64-12126BDC0DFB}"/>
          </ac:spMkLst>
        </pc:spChg>
      </pc:sldChg>
      <pc:sldChg chg="modSp mod">
        <pc:chgData name="Timothy Keys" userId="dfec52d265b1fd17" providerId="LiveId" clId="{E7D5D1E5-181E-4BA2-9DE4-F96BE4AF2B4A}" dt="2023-09-08T18:04:21.408" v="12311" actId="14100"/>
        <pc:sldMkLst>
          <pc:docMk/>
          <pc:sldMk cId="760066254" sldId="300"/>
        </pc:sldMkLst>
        <pc:spChg chg="mod">
          <ac:chgData name="Timothy Keys" userId="dfec52d265b1fd17" providerId="LiveId" clId="{E7D5D1E5-181E-4BA2-9DE4-F96BE4AF2B4A}" dt="2023-09-08T18:04:21.408" v="12311" actId="14100"/>
          <ac:spMkLst>
            <pc:docMk/>
            <pc:sldMk cId="760066254" sldId="300"/>
            <ac:spMk id="2" creationId="{C11A7FF5-E7DB-4462-BC64-12126BDC0DFB}"/>
          </ac:spMkLst>
        </pc:spChg>
        <pc:picChg chg="mod">
          <ac:chgData name="Timothy Keys" userId="dfec52d265b1fd17" providerId="LiveId" clId="{E7D5D1E5-181E-4BA2-9DE4-F96BE4AF2B4A}" dt="2023-09-07T14:46:53.634" v="10797" actId="1037"/>
          <ac:picMkLst>
            <pc:docMk/>
            <pc:sldMk cId="760066254" sldId="300"/>
            <ac:picMk id="5" creationId="{796367A7-0612-94D5-7BBB-589BB54692C8}"/>
          </ac:picMkLst>
        </pc:picChg>
      </pc:sldChg>
      <pc:sldChg chg="modSp mod">
        <pc:chgData name="Timothy Keys" userId="dfec52d265b1fd17" providerId="LiveId" clId="{E7D5D1E5-181E-4BA2-9DE4-F96BE4AF2B4A}" dt="2023-09-05T18:37:45.579" v="8255" actId="6549"/>
        <pc:sldMkLst>
          <pc:docMk/>
          <pc:sldMk cId="3385234133" sldId="301"/>
        </pc:sldMkLst>
        <pc:spChg chg="mod">
          <ac:chgData name="Timothy Keys" userId="dfec52d265b1fd17" providerId="LiveId" clId="{E7D5D1E5-181E-4BA2-9DE4-F96BE4AF2B4A}" dt="2023-09-05T18:37:45.579" v="8255" actId="6549"/>
          <ac:spMkLst>
            <pc:docMk/>
            <pc:sldMk cId="3385234133" sldId="301"/>
            <ac:spMk id="2" creationId="{C11A7FF5-E7DB-4462-BC64-12126BDC0DFB}"/>
          </ac:spMkLst>
        </pc:spChg>
      </pc:sldChg>
      <pc:sldChg chg="del">
        <pc:chgData name="Timothy Keys" userId="dfec52d265b1fd17" providerId="LiveId" clId="{E7D5D1E5-181E-4BA2-9DE4-F96BE4AF2B4A}" dt="2023-09-07T12:40:30.904" v="10731" actId="2696"/>
        <pc:sldMkLst>
          <pc:docMk/>
          <pc:sldMk cId="2534198864" sldId="302"/>
        </pc:sldMkLst>
      </pc:sldChg>
      <pc:sldChg chg="del">
        <pc:chgData name="Timothy Keys" userId="dfec52d265b1fd17" providerId="LiveId" clId="{E7D5D1E5-181E-4BA2-9DE4-F96BE4AF2B4A}" dt="2023-05-22T17:58:29.083" v="639" actId="47"/>
        <pc:sldMkLst>
          <pc:docMk/>
          <pc:sldMk cId="2291753440" sldId="304"/>
        </pc:sldMkLst>
      </pc:sldChg>
      <pc:sldChg chg="del">
        <pc:chgData name="Timothy Keys" userId="dfec52d265b1fd17" providerId="LiveId" clId="{E7D5D1E5-181E-4BA2-9DE4-F96BE4AF2B4A}" dt="2023-05-22T17:58:29.083" v="639" actId="47"/>
        <pc:sldMkLst>
          <pc:docMk/>
          <pc:sldMk cId="2257253008" sldId="306"/>
        </pc:sldMkLst>
      </pc:sldChg>
      <pc:sldChg chg="del">
        <pc:chgData name="Timothy Keys" userId="dfec52d265b1fd17" providerId="LiveId" clId="{E7D5D1E5-181E-4BA2-9DE4-F96BE4AF2B4A}" dt="2023-05-22T17:58:29.083" v="639" actId="47"/>
        <pc:sldMkLst>
          <pc:docMk/>
          <pc:sldMk cId="3900587827" sldId="308"/>
        </pc:sldMkLst>
      </pc:sldChg>
      <pc:sldChg chg="del">
        <pc:chgData name="Timothy Keys" userId="dfec52d265b1fd17" providerId="LiveId" clId="{E7D5D1E5-181E-4BA2-9DE4-F96BE4AF2B4A}" dt="2023-05-22T17:58:29.083" v="639" actId="47"/>
        <pc:sldMkLst>
          <pc:docMk/>
          <pc:sldMk cId="685236917" sldId="309"/>
        </pc:sldMkLst>
      </pc:sldChg>
      <pc:sldChg chg="del">
        <pc:chgData name="Timothy Keys" userId="dfec52d265b1fd17" providerId="LiveId" clId="{E7D5D1E5-181E-4BA2-9DE4-F96BE4AF2B4A}" dt="2023-05-22T17:58:29.083" v="639" actId="47"/>
        <pc:sldMkLst>
          <pc:docMk/>
          <pc:sldMk cId="3259002999" sldId="310"/>
        </pc:sldMkLst>
      </pc:sldChg>
      <pc:sldChg chg="addSp delSp modSp mod ord">
        <pc:chgData name="Timothy Keys" userId="dfec52d265b1fd17" providerId="LiveId" clId="{E7D5D1E5-181E-4BA2-9DE4-F96BE4AF2B4A}" dt="2023-09-09T16:12:17.215" v="13262" actId="20577"/>
        <pc:sldMkLst>
          <pc:docMk/>
          <pc:sldMk cId="1666703044" sldId="311"/>
        </pc:sldMkLst>
        <pc:spChg chg="add del mod">
          <ac:chgData name="Timothy Keys" userId="dfec52d265b1fd17" providerId="LiveId" clId="{E7D5D1E5-181E-4BA2-9DE4-F96BE4AF2B4A}" dt="2023-09-09T16:09:14.941" v="13255" actId="478"/>
          <ac:spMkLst>
            <pc:docMk/>
            <pc:sldMk cId="1666703044" sldId="311"/>
            <ac:spMk id="2" creationId="{97D1D51D-D739-A7A9-CD19-BC075F6D63AC}"/>
          </ac:spMkLst>
        </pc:spChg>
        <pc:spChg chg="mod">
          <ac:chgData name="Timothy Keys" userId="dfec52d265b1fd17" providerId="LiveId" clId="{E7D5D1E5-181E-4BA2-9DE4-F96BE4AF2B4A}" dt="2023-09-09T16:12:17.215" v="13262" actId="20577"/>
          <ac:spMkLst>
            <pc:docMk/>
            <pc:sldMk cId="1666703044" sldId="311"/>
            <ac:spMk id="15" creationId="{9C4C5CEE-8B9F-F0B6-022A-45FBEDA5DEAE}"/>
          </ac:spMkLst>
        </pc:spChg>
        <pc:spChg chg="del">
          <ac:chgData name="Timothy Keys" userId="dfec52d265b1fd17" providerId="LiveId" clId="{E7D5D1E5-181E-4BA2-9DE4-F96BE4AF2B4A}" dt="2023-08-24T19:22:16.578" v="2732" actId="478"/>
          <ac:spMkLst>
            <pc:docMk/>
            <pc:sldMk cId="1666703044" sldId="311"/>
            <ac:spMk id="17" creationId="{380C94E3-9E1D-4C0A-B741-3DD05746EF3A}"/>
          </ac:spMkLst>
        </pc:spChg>
        <pc:picChg chg="add mod">
          <ac:chgData name="Timothy Keys" userId="dfec52d265b1fd17" providerId="LiveId" clId="{E7D5D1E5-181E-4BA2-9DE4-F96BE4AF2B4A}" dt="2023-08-24T19:22:52.035" v="2834" actId="1076"/>
          <ac:picMkLst>
            <pc:docMk/>
            <pc:sldMk cId="1666703044" sldId="311"/>
            <ac:picMk id="3" creationId="{8A5760B8-A7CE-5693-98F5-5D49FB9E6DA2}"/>
          </ac:picMkLst>
        </pc:picChg>
        <pc:picChg chg="del mod">
          <ac:chgData name="Timothy Keys" userId="dfec52d265b1fd17" providerId="LiveId" clId="{E7D5D1E5-181E-4BA2-9DE4-F96BE4AF2B4A}" dt="2023-08-24T19:20:29.651" v="2688" actId="478"/>
          <ac:picMkLst>
            <pc:docMk/>
            <pc:sldMk cId="1666703044" sldId="311"/>
            <ac:picMk id="5" creationId="{DB9B5939-DEA8-7FA6-9DA6-4AE97B768CB3}"/>
          </ac:picMkLst>
        </pc:picChg>
        <pc:picChg chg="del">
          <ac:chgData name="Timothy Keys" userId="dfec52d265b1fd17" providerId="LiveId" clId="{E7D5D1E5-181E-4BA2-9DE4-F96BE4AF2B4A}" dt="2023-08-24T19:20:33.522" v="2689" actId="478"/>
          <ac:picMkLst>
            <pc:docMk/>
            <pc:sldMk cId="1666703044" sldId="311"/>
            <ac:picMk id="13" creationId="{F2817222-4EF9-BF1C-85B8-8E8EAAD79F61}"/>
          </ac:picMkLst>
        </pc:picChg>
      </pc:sldChg>
      <pc:sldChg chg="addSp delSp modSp mod ord">
        <pc:chgData name="Timothy Keys" userId="dfec52d265b1fd17" providerId="LiveId" clId="{E7D5D1E5-181E-4BA2-9DE4-F96BE4AF2B4A}" dt="2023-09-06T17:27:42.984" v="10505" actId="20577"/>
        <pc:sldMkLst>
          <pc:docMk/>
          <pc:sldMk cId="2435691664" sldId="312"/>
        </pc:sldMkLst>
        <pc:spChg chg="add mod">
          <ac:chgData name="Timothy Keys" userId="dfec52d265b1fd17" providerId="LiveId" clId="{E7D5D1E5-181E-4BA2-9DE4-F96BE4AF2B4A}" dt="2023-09-05T18:01:52.282" v="7813" actId="1037"/>
          <ac:spMkLst>
            <pc:docMk/>
            <pc:sldMk cId="2435691664" sldId="312"/>
            <ac:spMk id="4" creationId="{3B8771CA-B436-C55A-5E53-D7B7381DE77A}"/>
          </ac:spMkLst>
        </pc:spChg>
        <pc:spChg chg="del mod">
          <ac:chgData name="Timothy Keys" userId="dfec52d265b1fd17" providerId="LiveId" clId="{E7D5D1E5-181E-4BA2-9DE4-F96BE4AF2B4A}" dt="2023-09-05T17:44:53.101" v="7731" actId="478"/>
          <ac:spMkLst>
            <pc:docMk/>
            <pc:sldMk cId="2435691664" sldId="312"/>
            <ac:spMk id="10" creationId="{6BFF317C-AE05-3841-715F-6DA987B73B09}"/>
          </ac:spMkLst>
        </pc:spChg>
        <pc:spChg chg="mod">
          <ac:chgData name="Timothy Keys" userId="dfec52d265b1fd17" providerId="LiveId" clId="{E7D5D1E5-181E-4BA2-9DE4-F96BE4AF2B4A}" dt="2023-09-06T17:27:42.984" v="10505" actId="20577"/>
          <ac:spMkLst>
            <pc:docMk/>
            <pc:sldMk cId="2435691664" sldId="312"/>
            <ac:spMk id="15" creationId="{9C4C5CEE-8B9F-F0B6-022A-45FBEDA5DEAE}"/>
          </ac:spMkLst>
        </pc:spChg>
        <pc:picChg chg="add del">
          <ac:chgData name="Timothy Keys" userId="dfec52d265b1fd17" providerId="LiveId" clId="{E7D5D1E5-181E-4BA2-9DE4-F96BE4AF2B4A}" dt="2023-09-06T14:43:08.348" v="10073" actId="478"/>
          <ac:picMkLst>
            <pc:docMk/>
            <pc:sldMk cId="2435691664" sldId="312"/>
            <ac:picMk id="3" creationId="{D88FE2DB-7847-F681-ED00-CDB09417FBDD}"/>
          </ac:picMkLst>
        </pc:picChg>
        <pc:picChg chg="del">
          <ac:chgData name="Timothy Keys" userId="dfec52d265b1fd17" providerId="LiveId" clId="{E7D5D1E5-181E-4BA2-9DE4-F96BE4AF2B4A}" dt="2023-09-06T14:43:14.828" v="10074" actId="478"/>
          <ac:picMkLst>
            <pc:docMk/>
            <pc:sldMk cId="2435691664" sldId="312"/>
            <ac:picMk id="6" creationId="{91ACE6BD-7629-83A4-01D5-F3DC93688BA0}"/>
          </ac:picMkLst>
        </pc:picChg>
        <pc:picChg chg="add del mod">
          <ac:chgData name="Timothy Keys" userId="dfec52d265b1fd17" providerId="LiveId" clId="{E7D5D1E5-181E-4BA2-9DE4-F96BE4AF2B4A}" dt="2023-09-06T14:44:06.704" v="10077" actId="478"/>
          <ac:picMkLst>
            <pc:docMk/>
            <pc:sldMk cId="2435691664" sldId="312"/>
            <ac:picMk id="7" creationId="{16CD8D4A-3ED4-53AA-0C02-5FE6603B4BFA}"/>
          </ac:picMkLst>
        </pc:picChg>
        <pc:picChg chg="add mod">
          <ac:chgData name="Timothy Keys" userId="dfec52d265b1fd17" providerId="LiveId" clId="{E7D5D1E5-181E-4BA2-9DE4-F96BE4AF2B4A}" dt="2023-09-06T17:27:09.745" v="10492" actId="1076"/>
          <ac:picMkLst>
            <pc:docMk/>
            <pc:sldMk cId="2435691664" sldId="312"/>
            <ac:picMk id="12" creationId="{D3063608-DC5B-64E0-C2BC-18EF28E8DD35}"/>
          </ac:picMkLst>
        </pc:picChg>
      </pc:sldChg>
      <pc:sldChg chg="del">
        <pc:chgData name="Timothy Keys" userId="dfec52d265b1fd17" providerId="LiveId" clId="{E7D5D1E5-181E-4BA2-9DE4-F96BE4AF2B4A}" dt="2023-05-22T17:58:29.083" v="639" actId="47"/>
        <pc:sldMkLst>
          <pc:docMk/>
          <pc:sldMk cId="1712485753" sldId="313"/>
        </pc:sldMkLst>
      </pc:sldChg>
      <pc:sldChg chg="del">
        <pc:chgData name="Timothy Keys" userId="dfec52d265b1fd17" providerId="LiveId" clId="{E7D5D1E5-181E-4BA2-9DE4-F96BE4AF2B4A}" dt="2023-05-22T17:58:29.083" v="639" actId="47"/>
        <pc:sldMkLst>
          <pc:docMk/>
          <pc:sldMk cId="2793055296" sldId="315"/>
        </pc:sldMkLst>
      </pc:sldChg>
      <pc:sldChg chg="addSp delSp modSp add mod ord delAnim">
        <pc:chgData name="Timothy Keys" userId="dfec52d265b1fd17" providerId="LiveId" clId="{E7D5D1E5-181E-4BA2-9DE4-F96BE4AF2B4A}" dt="2023-09-08T17:35:55.806" v="12165" actId="20577"/>
        <pc:sldMkLst>
          <pc:docMk/>
          <pc:sldMk cId="1245003288" sldId="316"/>
        </pc:sldMkLst>
        <pc:spChg chg="add mod">
          <ac:chgData name="Timothy Keys" userId="dfec52d265b1fd17" providerId="LiveId" clId="{E7D5D1E5-181E-4BA2-9DE4-F96BE4AF2B4A}" dt="2023-08-28T18:56:03.434" v="2995" actId="20577"/>
          <ac:spMkLst>
            <pc:docMk/>
            <pc:sldMk cId="1245003288" sldId="316"/>
            <ac:spMk id="2" creationId="{92F24DC0-5B3E-6195-E076-D3BB0A45F9ED}"/>
          </ac:spMkLst>
        </pc:spChg>
        <pc:spChg chg="mod">
          <ac:chgData name="Timothy Keys" userId="dfec52d265b1fd17" providerId="LiveId" clId="{E7D5D1E5-181E-4BA2-9DE4-F96BE4AF2B4A}" dt="2023-09-08T17:35:55.806" v="12165" actId="20577"/>
          <ac:spMkLst>
            <pc:docMk/>
            <pc:sldMk cId="1245003288" sldId="316"/>
            <ac:spMk id="3" creationId="{95B371F2-DBA5-415A-82C8-651F587B857A}"/>
          </ac:spMkLst>
        </pc:spChg>
        <pc:spChg chg="mod">
          <ac:chgData name="Timothy Keys" userId="dfec52d265b1fd17" providerId="LiveId" clId="{E7D5D1E5-181E-4BA2-9DE4-F96BE4AF2B4A}" dt="2023-05-22T18:08:25.516" v="841" actId="1038"/>
          <ac:spMkLst>
            <pc:docMk/>
            <pc:sldMk cId="1245003288" sldId="316"/>
            <ac:spMk id="18" creationId="{EA6B7DE5-BFCC-4EEF-9609-8AA1C7CAD3B0}"/>
          </ac:spMkLst>
        </pc:spChg>
        <pc:picChg chg="add mod">
          <ac:chgData name="Timothy Keys" userId="dfec52d265b1fd17" providerId="LiveId" clId="{E7D5D1E5-181E-4BA2-9DE4-F96BE4AF2B4A}" dt="2023-09-08T17:35:46.437" v="12153" actId="14100"/>
          <ac:picMkLst>
            <pc:docMk/>
            <pc:sldMk cId="1245003288" sldId="316"/>
            <ac:picMk id="5" creationId="{EA26E2E9-F336-F340-7613-930A1F70C9C9}"/>
          </ac:picMkLst>
        </pc:picChg>
        <pc:picChg chg="add mod">
          <ac:chgData name="Timothy Keys" userId="dfec52d265b1fd17" providerId="LiveId" clId="{E7D5D1E5-181E-4BA2-9DE4-F96BE4AF2B4A}" dt="2023-09-08T17:35:39.720" v="12151" actId="1076"/>
          <ac:picMkLst>
            <pc:docMk/>
            <pc:sldMk cId="1245003288" sldId="316"/>
            <ac:picMk id="7" creationId="{56C50C47-DFEF-CF11-914A-5513B8938267}"/>
          </ac:picMkLst>
        </pc:picChg>
        <pc:picChg chg="del">
          <ac:chgData name="Timothy Keys" userId="dfec52d265b1fd17" providerId="LiveId" clId="{E7D5D1E5-181E-4BA2-9DE4-F96BE4AF2B4A}" dt="2023-05-22T17:50:37.517" v="399" actId="478"/>
          <ac:picMkLst>
            <pc:docMk/>
            <pc:sldMk cId="1245003288" sldId="316"/>
            <ac:picMk id="8" creationId="{65A98EC0-FD0C-B69B-9D87-E77EDAE9DC48}"/>
          </ac:picMkLst>
        </pc:picChg>
        <pc:picChg chg="del">
          <ac:chgData name="Timothy Keys" userId="dfec52d265b1fd17" providerId="LiveId" clId="{E7D5D1E5-181E-4BA2-9DE4-F96BE4AF2B4A}" dt="2023-05-22T17:51:02.298" v="430" actId="478"/>
          <ac:picMkLst>
            <pc:docMk/>
            <pc:sldMk cId="1245003288" sldId="316"/>
            <ac:picMk id="9" creationId="{A654878A-BC67-04D9-2927-7C4E672679C3}"/>
          </ac:picMkLst>
        </pc:picChg>
      </pc:sldChg>
      <pc:sldChg chg="addSp delSp modSp add del mod ord">
        <pc:chgData name="Timothy Keys" userId="dfec52d265b1fd17" providerId="LiveId" clId="{E7D5D1E5-181E-4BA2-9DE4-F96BE4AF2B4A}" dt="2023-09-08T20:17:14.501" v="12765" actId="2696"/>
        <pc:sldMkLst>
          <pc:docMk/>
          <pc:sldMk cId="481707135" sldId="317"/>
        </pc:sldMkLst>
        <pc:spChg chg="add del">
          <ac:chgData name="Timothy Keys" userId="dfec52d265b1fd17" providerId="LiveId" clId="{E7D5D1E5-181E-4BA2-9DE4-F96BE4AF2B4A}" dt="2023-07-25T18:20:15.998" v="976"/>
          <ac:spMkLst>
            <pc:docMk/>
            <pc:sldMk cId="481707135" sldId="317"/>
            <ac:spMk id="2" creationId="{27B81E33-A152-F8E0-EB6F-138019860171}"/>
          </ac:spMkLst>
        </pc:spChg>
        <pc:spChg chg="del mod">
          <ac:chgData name="Timothy Keys" userId="dfec52d265b1fd17" providerId="LiveId" clId="{E7D5D1E5-181E-4BA2-9DE4-F96BE4AF2B4A}" dt="2023-07-25T18:21:21.972" v="977" actId="478"/>
          <ac:spMkLst>
            <pc:docMk/>
            <pc:sldMk cId="481707135" sldId="317"/>
            <ac:spMk id="3" creationId="{95B371F2-DBA5-415A-82C8-651F587B857A}"/>
          </ac:spMkLst>
        </pc:spChg>
        <pc:spChg chg="add del mod">
          <ac:chgData name="Timothy Keys" userId="dfec52d265b1fd17" providerId="LiveId" clId="{E7D5D1E5-181E-4BA2-9DE4-F96BE4AF2B4A}" dt="2023-07-25T18:21:27.774" v="978"/>
          <ac:spMkLst>
            <pc:docMk/>
            <pc:sldMk cId="481707135" sldId="317"/>
            <ac:spMk id="8" creationId="{95AC5C8B-3D1B-781C-AE37-CB8717E5A684}"/>
          </ac:spMkLst>
        </pc:spChg>
        <pc:spChg chg="add mod">
          <ac:chgData name="Timothy Keys" userId="dfec52d265b1fd17" providerId="LiveId" clId="{E7D5D1E5-181E-4BA2-9DE4-F96BE4AF2B4A}" dt="2023-09-08T20:16:51.380" v="12763" actId="21"/>
          <ac:spMkLst>
            <pc:docMk/>
            <pc:sldMk cId="481707135" sldId="317"/>
            <ac:spMk id="9" creationId="{7DFC9D8B-B061-0C30-4FBD-58C0F9F57913}"/>
          </ac:spMkLst>
        </pc:spChg>
        <pc:spChg chg="mod">
          <ac:chgData name="Timothy Keys" userId="dfec52d265b1fd17" providerId="LiveId" clId="{E7D5D1E5-181E-4BA2-9DE4-F96BE4AF2B4A}" dt="2023-07-25T18:19:40.754" v="973" actId="20577"/>
          <ac:spMkLst>
            <pc:docMk/>
            <pc:sldMk cId="481707135" sldId="317"/>
            <ac:spMk id="18" creationId="{EA6B7DE5-BFCC-4EEF-9609-8AA1C7CAD3B0}"/>
          </ac:spMkLst>
        </pc:spChg>
        <pc:picChg chg="del">
          <ac:chgData name="Timothy Keys" userId="dfec52d265b1fd17" providerId="LiveId" clId="{E7D5D1E5-181E-4BA2-9DE4-F96BE4AF2B4A}" dt="2023-07-25T18:19:25.368" v="958" actId="478"/>
          <ac:picMkLst>
            <pc:docMk/>
            <pc:sldMk cId="481707135" sldId="317"/>
            <ac:picMk id="5" creationId="{EA26E2E9-F336-F340-7613-930A1F70C9C9}"/>
          </ac:picMkLst>
        </pc:picChg>
        <pc:picChg chg="del">
          <ac:chgData name="Timothy Keys" userId="dfec52d265b1fd17" providerId="LiveId" clId="{E7D5D1E5-181E-4BA2-9DE4-F96BE4AF2B4A}" dt="2023-07-25T18:19:30.686" v="959" actId="478"/>
          <ac:picMkLst>
            <pc:docMk/>
            <pc:sldMk cId="481707135" sldId="317"/>
            <ac:picMk id="7" creationId="{56C50C47-DFEF-CF11-914A-5513B8938267}"/>
          </ac:picMkLst>
        </pc:picChg>
      </pc:sldChg>
      <pc:sldChg chg="delSp modSp add del mod delAnim">
        <pc:chgData name="Timothy Keys" userId="dfec52d265b1fd17" providerId="LiveId" clId="{E7D5D1E5-181E-4BA2-9DE4-F96BE4AF2B4A}" dt="2023-05-22T17:59:42.172" v="642" actId="47"/>
        <pc:sldMkLst>
          <pc:docMk/>
          <pc:sldMk cId="1286469568" sldId="317"/>
        </pc:sldMkLst>
        <pc:spChg chg="mod">
          <ac:chgData name="Timothy Keys" userId="dfec52d265b1fd17" providerId="LiveId" clId="{E7D5D1E5-181E-4BA2-9DE4-F96BE4AF2B4A}" dt="2023-05-22T17:56:25.806" v="636" actId="113"/>
          <ac:spMkLst>
            <pc:docMk/>
            <pc:sldMk cId="1286469568" sldId="317"/>
            <ac:spMk id="3" creationId="{95B371F2-DBA5-415A-82C8-651F587B857A}"/>
          </ac:spMkLst>
        </pc:spChg>
        <pc:picChg chg="del mod">
          <ac:chgData name="Timothy Keys" userId="dfec52d265b1fd17" providerId="LiveId" clId="{E7D5D1E5-181E-4BA2-9DE4-F96BE4AF2B4A}" dt="2023-05-22T17:59:30.542" v="640" actId="21"/>
          <ac:picMkLst>
            <pc:docMk/>
            <pc:sldMk cId="1286469568" sldId="317"/>
            <ac:picMk id="8" creationId="{65A98EC0-FD0C-B69B-9D87-E77EDAE9DC48}"/>
          </ac:picMkLst>
        </pc:picChg>
        <pc:picChg chg="del mod">
          <ac:chgData name="Timothy Keys" userId="dfec52d265b1fd17" providerId="LiveId" clId="{E7D5D1E5-181E-4BA2-9DE4-F96BE4AF2B4A}" dt="2023-05-22T17:59:30.542" v="640" actId="21"/>
          <ac:picMkLst>
            <pc:docMk/>
            <pc:sldMk cId="1286469568" sldId="317"/>
            <ac:picMk id="9" creationId="{A654878A-BC67-04D9-2927-7C4E672679C3}"/>
          </ac:picMkLst>
        </pc:picChg>
      </pc:sldChg>
      <pc:sldChg chg="addSp delSp modSp add mod">
        <pc:chgData name="Timothy Keys" userId="dfec52d265b1fd17" providerId="LiveId" clId="{E7D5D1E5-181E-4BA2-9DE4-F96BE4AF2B4A}" dt="2023-09-09T16:23:11.194" v="13304" actId="6549"/>
        <pc:sldMkLst>
          <pc:docMk/>
          <pc:sldMk cId="2496680430" sldId="318"/>
        </pc:sldMkLst>
        <pc:spChg chg="mod">
          <ac:chgData name="Timothy Keys" userId="dfec52d265b1fd17" providerId="LiveId" clId="{E7D5D1E5-181E-4BA2-9DE4-F96BE4AF2B4A}" dt="2023-09-09T16:23:11.194" v="13304" actId="6549"/>
          <ac:spMkLst>
            <pc:docMk/>
            <pc:sldMk cId="2496680430" sldId="318"/>
            <ac:spMk id="15" creationId="{9C4C5CEE-8B9F-F0B6-022A-45FBEDA5DEAE}"/>
          </ac:spMkLst>
        </pc:spChg>
        <pc:spChg chg="del mod">
          <ac:chgData name="Timothy Keys" userId="dfec52d265b1fd17" providerId="LiveId" clId="{E7D5D1E5-181E-4BA2-9DE4-F96BE4AF2B4A}" dt="2023-08-24T16:56:17.757" v="2461" actId="478"/>
          <ac:spMkLst>
            <pc:docMk/>
            <pc:sldMk cId="2496680430" sldId="318"/>
            <ac:spMk id="17" creationId="{380C94E3-9E1D-4C0A-B741-3DD05746EF3A}"/>
          </ac:spMkLst>
        </pc:spChg>
        <pc:picChg chg="add del">
          <ac:chgData name="Timothy Keys" userId="dfec52d265b1fd17" providerId="LiveId" clId="{E7D5D1E5-181E-4BA2-9DE4-F96BE4AF2B4A}" dt="2023-09-06T17:32:32.887" v="10510" actId="22"/>
          <ac:picMkLst>
            <pc:docMk/>
            <pc:sldMk cId="2496680430" sldId="318"/>
            <ac:picMk id="3" creationId="{40DC2C0A-2FA0-F982-9993-E0A62D057A90}"/>
          </ac:picMkLst>
        </pc:picChg>
        <pc:picChg chg="del">
          <ac:chgData name="Timothy Keys" userId="dfec52d265b1fd17" providerId="LiveId" clId="{E7D5D1E5-181E-4BA2-9DE4-F96BE4AF2B4A}" dt="2023-08-24T16:41:15.311" v="1377" actId="478"/>
          <ac:picMkLst>
            <pc:docMk/>
            <pc:sldMk cId="2496680430" sldId="318"/>
            <ac:picMk id="5" creationId="{DB9B5939-DEA8-7FA6-9DA6-4AE97B768CB3}"/>
          </ac:picMkLst>
        </pc:picChg>
        <pc:picChg chg="del">
          <ac:chgData name="Timothy Keys" userId="dfec52d265b1fd17" providerId="LiveId" clId="{E7D5D1E5-181E-4BA2-9DE4-F96BE4AF2B4A}" dt="2023-08-24T16:41:19.935" v="1378" actId="478"/>
          <ac:picMkLst>
            <pc:docMk/>
            <pc:sldMk cId="2496680430" sldId="318"/>
            <ac:picMk id="13" creationId="{F2817222-4EF9-BF1C-85B8-8E8EAAD79F61}"/>
          </ac:picMkLst>
        </pc:picChg>
      </pc:sldChg>
      <pc:sldChg chg="delSp new del mod">
        <pc:chgData name="Timothy Keys" userId="dfec52d265b1fd17" providerId="LiveId" clId="{E7D5D1E5-181E-4BA2-9DE4-F96BE4AF2B4A}" dt="2023-08-24T17:45:54.265" v="2686" actId="47"/>
        <pc:sldMkLst>
          <pc:docMk/>
          <pc:sldMk cId="3965493303" sldId="319"/>
        </pc:sldMkLst>
        <pc:spChg chg="del">
          <ac:chgData name="Timothy Keys" userId="dfec52d265b1fd17" providerId="LiveId" clId="{E7D5D1E5-181E-4BA2-9DE4-F96BE4AF2B4A}" dt="2023-08-24T17:45:42.043" v="2683" actId="478"/>
          <ac:spMkLst>
            <pc:docMk/>
            <pc:sldMk cId="3965493303" sldId="319"/>
            <ac:spMk id="2" creationId="{4AB9F142-68B8-E507-8B19-C2297617879C}"/>
          </ac:spMkLst>
        </pc:spChg>
        <pc:spChg chg="del">
          <ac:chgData name="Timothy Keys" userId="dfec52d265b1fd17" providerId="LiveId" clId="{E7D5D1E5-181E-4BA2-9DE4-F96BE4AF2B4A}" dt="2023-08-24T17:45:45.111" v="2684" actId="478"/>
          <ac:spMkLst>
            <pc:docMk/>
            <pc:sldMk cId="3965493303" sldId="319"/>
            <ac:spMk id="5" creationId="{B8E8D1BE-F2B2-8219-65AE-405F3A2F011A}"/>
          </ac:spMkLst>
        </pc:spChg>
      </pc:sldChg>
      <pc:sldChg chg="add">
        <pc:chgData name="Timothy Keys" userId="dfec52d265b1fd17" providerId="LiveId" clId="{E7D5D1E5-181E-4BA2-9DE4-F96BE4AF2B4A}" dt="2023-08-24T17:45:48.130" v="2685"/>
        <pc:sldMkLst>
          <pc:docMk/>
          <pc:sldMk cId="1735374254" sldId="320"/>
        </pc:sldMkLst>
      </pc:sldChg>
      <pc:sldChg chg="addSp delSp modSp add mod ord setBg">
        <pc:chgData name="Timothy Keys" userId="dfec52d265b1fd17" providerId="LiveId" clId="{E7D5D1E5-181E-4BA2-9DE4-F96BE4AF2B4A}" dt="2023-09-08T17:56:34.879" v="12308" actId="113"/>
        <pc:sldMkLst>
          <pc:docMk/>
          <pc:sldMk cId="1772049607" sldId="321"/>
        </pc:sldMkLst>
        <pc:spChg chg="add mod">
          <ac:chgData name="Timothy Keys" userId="dfec52d265b1fd17" providerId="LiveId" clId="{E7D5D1E5-181E-4BA2-9DE4-F96BE4AF2B4A}" dt="2023-09-08T17:56:34.879" v="12308" actId="113"/>
          <ac:spMkLst>
            <pc:docMk/>
            <pc:sldMk cId="1772049607" sldId="321"/>
            <ac:spMk id="5" creationId="{888AE156-9B67-2ED5-517D-CE15EA03172D}"/>
          </ac:spMkLst>
        </pc:spChg>
        <pc:spChg chg="mod">
          <ac:chgData name="Timothy Keys" userId="dfec52d265b1fd17" providerId="LiveId" clId="{E7D5D1E5-181E-4BA2-9DE4-F96BE4AF2B4A}" dt="2023-09-05T17:59:01.935" v="7735" actId="26606"/>
          <ac:spMkLst>
            <pc:docMk/>
            <pc:sldMk cId="1772049607" sldId="321"/>
            <ac:spMk id="8" creationId="{B10C7A9E-B1D7-4285-8DD5-D28AFDC7B4F8}"/>
          </ac:spMkLst>
        </pc:spChg>
        <pc:spChg chg="mod">
          <ac:chgData name="Timothy Keys" userId="dfec52d265b1fd17" providerId="LiveId" clId="{E7D5D1E5-181E-4BA2-9DE4-F96BE4AF2B4A}" dt="2023-09-05T17:59:01.935" v="7735" actId="26606"/>
          <ac:spMkLst>
            <pc:docMk/>
            <pc:sldMk cId="1772049607" sldId="321"/>
            <ac:spMk id="9" creationId="{AA7B234E-FE17-4087-92FD-3802CA26E967}"/>
          </ac:spMkLst>
        </pc:spChg>
        <pc:spChg chg="del">
          <ac:chgData name="Timothy Keys" userId="dfec52d265b1fd17" providerId="LiveId" clId="{E7D5D1E5-181E-4BA2-9DE4-F96BE4AF2B4A}" dt="2023-08-24T19:26:06.426" v="2915" actId="478"/>
          <ac:spMkLst>
            <pc:docMk/>
            <pc:sldMk cId="1772049607" sldId="321"/>
            <ac:spMk id="10" creationId="{6BFF317C-AE05-3841-715F-6DA987B73B09}"/>
          </ac:spMkLst>
        </pc:spChg>
        <pc:spChg chg="add">
          <ac:chgData name="Timothy Keys" userId="dfec52d265b1fd17" providerId="LiveId" clId="{E7D5D1E5-181E-4BA2-9DE4-F96BE4AF2B4A}" dt="2023-09-05T17:59:01.935" v="7735" actId="26606"/>
          <ac:spMkLst>
            <pc:docMk/>
            <pc:sldMk cId="1772049607" sldId="321"/>
            <ac:spMk id="14" creationId="{AB8C311F-7253-4AED-9701-7FC0708C41C7}"/>
          </ac:spMkLst>
        </pc:spChg>
        <pc:spChg chg="del mod">
          <ac:chgData name="Timothy Keys" userId="dfec52d265b1fd17" providerId="LiveId" clId="{E7D5D1E5-181E-4BA2-9DE4-F96BE4AF2B4A}" dt="2023-08-24T19:26:57.217" v="2917" actId="478"/>
          <ac:spMkLst>
            <pc:docMk/>
            <pc:sldMk cId="1772049607" sldId="321"/>
            <ac:spMk id="15" creationId="{9C4C5CEE-8B9F-F0B6-022A-45FBEDA5DEAE}"/>
          </ac:spMkLst>
        </pc:spChg>
        <pc:spChg chg="add">
          <ac:chgData name="Timothy Keys" userId="dfec52d265b1fd17" providerId="LiveId" clId="{E7D5D1E5-181E-4BA2-9DE4-F96BE4AF2B4A}" dt="2023-09-05T17:59:01.935" v="7735" actId="26606"/>
          <ac:spMkLst>
            <pc:docMk/>
            <pc:sldMk cId="1772049607" sldId="321"/>
            <ac:spMk id="16" creationId="{E2384209-CB15-4CDF-9D31-C44FD9A3F20D}"/>
          </ac:spMkLst>
        </pc:spChg>
        <pc:spChg chg="add">
          <ac:chgData name="Timothy Keys" userId="dfec52d265b1fd17" providerId="LiveId" clId="{E7D5D1E5-181E-4BA2-9DE4-F96BE4AF2B4A}" dt="2023-09-05T17:59:01.935" v="7735" actId="26606"/>
          <ac:spMkLst>
            <pc:docMk/>
            <pc:sldMk cId="1772049607" sldId="321"/>
            <ac:spMk id="18" creationId="{2633B3B5-CC90-43F0-8714-D31D1F3F0209}"/>
          </ac:spMkLst>
        </pc:spChg>
        <pc:spChg chg="add">
          <ac:chgData name="Timothy Keys" userId="dfec52d265b1fd17" providerId="LiveId" clId="{E7D5D1E5-181E-4BA2-9DE4-F96BE4AF2B4A}" dt="2023-09-05T17:59:01.935" v="7735" actId="26606"/>
          <ac:spMkLst>
            <pc:docMk/>
            <pc:sldMk cId="1772049607" sldId="321"/>
            <ac:spMk id="20" creationId="{A8D57A06-A426-446D-B02C-A2DC6B62E45E}"/>
          </ac:spMkLst>
        </pc:spChg>
        <pc:picChg chg="add del mod ord">
          <ac:chgData name="Timothy Keys" userId="dfec52d265b1fd17" providerId="LiveId" clId="{E7D5D1E5-181E-4BA2-9DE4-F96BE4AF2B4A}" dt="2023-09-07T14:51:07.927" v="10800" actId="478"/>
          <ac:picMkLst>
            <pc:docMk/>
            <pc:sldMk cId="1772049607" sldId="321"/>
            <ac:picMk id="3" creationId="{D426E24A-E40B-77D9-B212-8368ACEC435C}"/>
          </ac:picMkLst>
        </pc:picChg>
        <pc:picChg chg="del">
          <ac:chgData name="Timothy Keys" userId="dfec52d265b1fd17" providerId="LiveId" clId="{E7D5D1E5-181E-4BA2-9DE4-F96BE4AF2B4A}" dt="2023-08-24T19:25:54.651" v="2913" actId="478"/>
          <ac:picMkLst>
            <pc:docMk/>
            <pc:sldMk cId="1772049607" sldId="321"/>
            <ac:picMk id="3" creationId="{D88FE2DB-7847-F681-ED00-CDB09417FBDD}"/>
          </ac:picMkLst>
        </pc:picChg>
        <pc:picChg chg="add del">
          <ac:chgData name="Timothy Keys" userId="dfec52d265b1fd17" providerId="LiveId" clId="{E7D5D1E5-181E-4BA2-9DE4-F96BE4AF2B4A}" dt="2023-09-05T17:58:46.479" v="7733" actId="478"/>
          <ac:picMkLst>
            <pc:docMk/>
            <pc:sldMk cId="1772049607" sldId="321"/>
            <ac:picMk id="4" creationId="{7CA80BA2-ECD3-48D6-147A-64B75DCFDFB8}"/>
          </ac:picMkLst>
        </pc:picChg>
        <pc:picChg chg="add">
          <ac:chgData name="Timothy Keys" userId="dfec52d265b1fd17" providerId="LiveId" clId="{E7D5D1E5-181E-4BA2-9DE4-F96BE4AF2B4A}" dt="2023-09-07T14:51:12.603" v="10801" actId="22"/>
          <ac:picMkLst>
            <pc:docMk/>
            <pc:sldMk cId="1772049607" sldId="321"/>
            <ac:picMk id="4" creationId="{F80B103E-B5E5-D194-739A-A7E9B2F87484}"/>
          </ac:picMkLst>
        </pc:picChg>
        <pc:picChg chg="del">
          <ac:chgData name="Timothy Keys" userId="dfec52d265b1fd17" providerId="LiveId" clId="{E7D5D1E5-181E-4BA2-9DE4-F96BE4AF2B4A}" dt="2023-08-24T19:25:58.565" v="2914" actId="478"/>
          <ac:picMkLst>
            <pc:docMk/>
            <pc:sldMk cId="1772049607" sldId="321"/>
            <ac:picMk id="6" creationId="{91ACE6BD-7629-83A4-01D5-F3DC93688BA0}"/>
          </ac:picMkLst>
        </pc:picChg>
      </pc:sldChg>
      <pc:sldChg chg="delSp modSp add del mod ord">
        <pc:chgData name="Timothy Keys" userId="dfec52d265b1fd17" providerId="LiveId" clId="{E7D5D1E5-181E-4BA2-9DE4-F96BE4AF2B4A}" dt="2023-09-05T14:00:11.784" v="7268" actId="2696"/>
        <pc:sldMkLst>
          <pc:docMk/>
          <pc:sldMk cId="1799989689" sldId="322"/>
        </pc:sldMkLst>
        <pc:spChg chg="del">
          <ac:chgData name="Timothy Keys" userId="dfec52d265b1fd17" providerId="LiveId" clId="{E7D5D1E5-181E-4BA2-9DE4-F96BE4AF2B4A}" dt="2023-08-29T17:52:35.670" v="3269" actId="478"/>
          <ac:spMkLst>
            <pc:docMk/>
            <pc:sldMk cId="1799989689" sldId="322"/>
            <ac:spMk id="10" creationId="{6BFF317C-AE05-3841-715F-6DA987B73B09}"/>
          </ac:spMkLst>
        </pc:spChg>
        <pc:spChg chg="mod">
          <ac:chgData name="Timothy Keys" userId="dfec52d265b1fd17" providerId="LiveId" clId="{E7D5D1E5-181E-4BA2-9DE4-F96BE4AF2B4A}" dt="2023-09-05T13:36:29.556" v="6077" actId="20577"/>
          <ac:spMkLst>
            <pc:docMk/>
            <pc:sldMk cId="1799989689" sldId="322"/>
            <ac:spMk id="15" creationId="{9C4C5CEE-8B9F-F0B6-022A-45FBEDA5DEAE}"/>
          </ac:spMkLst>
        </pc:spChg>
        <pc:picChg chg="del">
          <ac:chgData name="Timothy Keys" userId="dfec52d265b1fd17" providerId="LiveId" clId="{E7D5D1E5-181E-4BA2-9DE4-F96BE4AF2B4A}" dt="2023-08-29T17:52:19.355" v="3267" actId="478"/>
          <ac:picMkLst>
            <pc:docMk/>
            <pc:sldMk cId="1799989689" sldId="322"/>
            <ac:picMk id="3" creationId="{D88FE2DB-7847-F681-ED00-CDB09417FBDD}"/>
          </ac:picMkLst>
        </pc:picChg>
        <pc:picChg chg="del">
          <ac:chgData name="Timothy Keys" userId="dfec52d265b1fd17" providerId="LiveId" clId="{E7D5D1E5-181E-4BA2-9DE4-F96BE4AF2B4A}" dt="2023-08-29T17:52:26.274" v="3268" actId="478"/>
          <ac:picMkLst>
            <pc:docMk/>
            <pc:sldMk cId="1799989689" sldId="322"/>
            <ac:picMk id="6" creationId="{91ACE6BD-7629-83A4-01D5-F3DC93688BA0}"/>
          </ac:picMkLst>
        </pc:picChg>
      </pc:sldChg>
      <pc:sldChg chg="addSp delSp modSp add mod ord setBg modNotesTx">
        <pc:chgData name="Timothy Keys" userId="dfec52d265b1fd17" providerId="LiveId" clId="{E7D5D1E5-181E-4BA2-9DE4-F96BE4AF2B4A}" dt="2023-09-09T15:19:19.747" v="12781" actId="20577"/>
        <pc:sldMkLst>
          <pc:docMk/>
          <pc:sldMk cId="3935469517" sldId="323"/>
        </pc:sldMkLst>
        <pc:spChg chg="add del mod">
          <ac:chgData name="Timothy Keys" userId="dfec52d265b1fd17" providerId="LiveId" clId="{E7D5D1E5-181E-4BA2-9DE4-F96BE4AF2B4A}" dt="2023-09-05T13:06:31.103" v="5101"/>
          <ac:spMkLst>
            <pc:docMk/>
            <pc:sldMk cId="3935469517" sldId="323"/>
            <ac:spMk id="2" creationId="{68958C6B-1271-27B4-2D69-7AE145FEB514}"/>
          </ac:spMkLst>
        </pc:spChg>
        <pc:spChg chg="add mod ord">
          <ac:chgData name="Timothy Keys" userId="dfec52d265b1fd17" providerId="LiveId" clId="{E7D5D1E5-181E-4BA2-9DE4-F96BE4AF2B4A}" dt="2023-09-05T13:28:06.532" v="5723" actId="26606"/>
          <ac:spMkLst>
            <pc:docMk/>
            <pc:sldMk cId="3935469517" sldId="323"/>
            <ac:spMk id="3" creationId="{2607C238-D427-BAFF-8A07-38CF64C6CB10}"/>
          </ac:spMkLst>
        </pc:spChg>
        <pc:spChg chg="mod">
          <ac:chgData name="Timothy Keys" userId="dfec52d265b1fd17" providerId="LiveId" clId="{E7D5D1E5-181E-4BA2-9DE4-F96BE4AF2B4A}" dt="2023-09-08T19:41:11.343" v="12316" actId="20577"/>
          <ac:spMkLst>
            <pc:docMk/>
            <pc:sldMk cId="3935469517" sldId="323"/>
            <ac:spMk id="8" creationId="{B10C7A9E-B1D7-4285-8DD5-D28AFDC7B4F8}"/>
          </ac:spMkLst>
        </pc:spChg>
        <pc:spChg chg="mod">
          <ac:chgData name="Timothy Keys" userId="dfec52d265b1fd17" providerId="LiveId" clId="{E7D5D1E5-181E-4BA2-9DE4-F96BE4AF2B4A}" dt="2023-09-05T13:28:06.532" v="5723" actId="26606"/>
          <ac:spMkLst>
            <pc:docMk/>
            <pc:sldMk cId="3935469517" sldId="323"/>
            <ac:spMk id="9" creationId="{AA7B234E-FE17-4087-92FD-3802CA26E967}"/>
          </ac:spMkLst>
        </pc:spChg>
        <pc:spChg chg="del mod">
          <ac:chgData name="Timothy Keys" userId="dfec52d265b1fd17" providerId="LiveId" clId="{E7D5D1E5-181E-4BA2-9DE4-F96BE4AF2B4A}" dt="2023-09-05T13:28:06.532" v="5723" actId="26606"/>
          <ac:spMkLst>
            <pc:docMk/>
            <pc:sldMk cId="3935469517" sldId="323"/>
            <ac:spMk id="15" creationId="{9C4C5CEE-8B9F-F0B6-022A-45FBEDA5DEAE}"/>
          </ac:spMkLst>
        </pc:spChg>
        <pc:spChg chg="add">
          <ac:chgData name="Timothy Keys" userId="dfec52d265b1fd17" providerId="LiveId" clId="{E7D5D1E5-181E-4BA2-9DE4-F96BE4AF2B4A}" dt="2023-09-05T13:28:06.532" v="5723" actId="26606"/>
          <ac:spMkLst>
            <pc:docMk/>
            <pc:sldMk cId="3935469517" sldId="323"/>
            <ac:spMk id="21" creationId="{BACC6370-2D7E-4714-9D71-7542949D7D5D}"/>
          </ac:spMkLst>
        </pc:spChg>
        <pc:spChg chg="add">
          <ac:chgData name="Timothy Keys" userId="dfec52d265b1fd17" providerId="LiveId" clId="{E7D5D1E5-181E-4BA2-9DE4-F96BE4AF2B4A}" dt="2023-09-05T13:28:06.532" v="5723" actId="26606"/>
          <ac:spMkLst>
            <pc:docMk/>
            <pc:sldMk cId="3935469517" sldId="323"/>
            <ac:spMk id="23" creationId="{256B2C21-A230-48C0-8DF1-C46611373C44}"/>
          </ac:spMkLst>
        </pc:spChg>
        <pc:spChg chg="add">
          <ac:chgData name="Timothy Keys" userId="dfec52d265b1fd17" providerId="LiveId" clId="{E7D5D1E5-181E-4BA2-9DE4-F96BE4AF2B4A}" dt="2023-09-05T13:28:06.532" v="5723" actId="26606"/>
          <ac:spMkLst>
            <pc:docMk/>
            <pc:sldMk cId="3935469517" sldId="323"/>
            <ac:spMk id="25" creationId="{3847E18C-932D-4C95-AABA-FEC7C9499AD7}"/>
          </ac:spMkLst>
        </pc:spChg>
        <pc:spChg chg="add">
          <ac:chgData name="Timothy Keys" userId="dfec52d265b1fd17" providerId="LiveId" clId="{E7D5D1E5-181E-4BA2-9DE4-F96BE4AF2B4A}" dt="2023-09-05T13:28:06.532" v="5723" actId="26606"/>
          <ac:spMkLst>
            <pc:docMk/>
            <pc:sldMk cId="3935469517" sldId="323"/>
            <ac:spMk id="27" creationId="{3150CB11-0C61-439E-910F-5787759E72A0}"/>
          </ac:spMkLst>
        </pc:spChg>
        <pc:spChg chg="add">
          <ac:chgData name="Timothy Keys" userId="dfec52d265b1fd17" providerId="LiveId" clId="{E7D5D1E5-181E-4BA2-9DE4-F96BE4AF2B4A}" dt="2023-09-05T13:28:06.532" v="5723" actId="26606"/>
          <ac:spMkLst>
            <pc:docMk/>
            <pc:sldMk cId="3935469517" sldId="323"/>
            <ac:spMk id="29" creationId="{43F8A58B-5155-44CE-A5FF-7647B47D0A7A}"/>
          </ac:spMkLst>
        </pc:spChg>
        <pc:spChg chg="add">
          <ac:chgData name="Timothy Keys" userId="dfec52d265b1fd17" providerId="LiveId" clId="{E7D5D1E5-181E-4BA2-9DE4-F96BE4AF2B4A}" dt="2023-09-05T13:28:06.532" v="5723" actId="26606"/>
          <ac:spMkLst>
            <pc:docMk/>
            <pc:sldMk cId="3935469517" sldId="323"/>
            <ac:spMk id="31" creationId="{443F2ACA-E6D6-4028-82DD-F03C262D5DE6}"/>
          </ac:spMkLst>
        </pc:spChg>
        <pc:graphicFrameChg chg="add mod">
          <ac:chgData name="Timothy Keys" userId="dfec52d265b1fd17" providerId="LiveId" clId="{E7D5D1E5-181E-4BA2-9DE4-F96BE4AF2B4A}" dt="2023-09-07T19:42:48.842" v="11065" actId="20577"/>
          <ac:graphicFrameMkLst>
            <pc:docMk/>
            <pc:sldMk cId="3935469517" sldId="323"/>
            <ac:graphicFrameMk id="17" creationId="{C40BCC67-EDBC-9621-AD19-3E921BA87CFF}"/>
          </ac:graphicFrameMkLst>
        </pc:graphicFrameChg>
      </pc:sldChg>
      <pc:sldChg chg="modSp add del mod">
        <pc:chgData name="Timothy Keys" userId="dfec52d265b1fd17" providerId="LiveId" clId="{E7D5D1E5-181E-4BA2-9DE4-F96BE4AF2B4A}" dt="2023-09-05T14:00:57.418" v="7269" actId="2696"/>
        <pc:sldMkLst>
          <pc:docMk/>
          <pc:sldMk cId="2606312978" sldId="324"/>
        </pc:sldMkLst>
        <pc:spChg chg="mod">
          <ac:chgData name="Timothy Keys" userId="dfec52d265b1fd17" providerId="LiveId" clId="{E7D5D1E5-181E-4BA2-9DE4-F96BE4AF2B4A}" dt="2023-08-29T18:27:20.356" v="4286" actId="20577"/>
          <ac:spMkLst>
            <pc:docMk/>
            <pc:sldMk cId="2606312978" sldId="324"/>
            <ac:spMk id="15" creationId="{9C4C5CEE-8B9F-F0B6-022A-45FBEDA5DEAE}"/>
          </ac:spMkLst>
        </pc:spChg>
      </pc:sldChg>
      <pc:sldChg chg="modSp add del mod">
        <pc:chgData name="Timothy Keys" userId="dfec52d265b1fd17" providerId="LiveId" clId="{E7D5D1E5-181E-4BA2-9DE4-F96BE4AF2B4A}" dt="2023-09-05T18:30:47.895" v="7868" actId="2696"/>
        <pc:sldMkLst>
          <pc:docMk/>
          <pc:sldMk cId="2975117942" sldId="325"/>
        </pc:sldMkLst>
        <pc:spChg chg="mod">
          <ac:chgData name="Timothy Keys" userId="dfec52d265b1fd17" providerId="LiveId" clId="{E7D5D1E5-181E-4BA2-9DE4-F96BE4AF2B4A}" dt="2023-08-29T18:29:59.859" v="4444" actId="20577"/>
          <ac:spMkLst>
            <pc:docMk/>
            <pc:sldMk cId="2975117942" sldId="325"/>
            <ac:spMk id="15" creationId="{9C4C5CEE-8B9F-F0B6-022A-45FBEDA5DEAE}"/>
          </ac:spMkLst>
        </pc:spChg>
      </pc:sldChg>
      <pc:sldChg chg="modSp add del mod">
        <pc:chgData name="Timothy Keys" userId="dfec52d265b1fd17" providerId="LiveId" clId="{E7D5D1E5-181E-4BA2-9DE4-F96BE4AF2B4A}" dt="2023-09-05T18:37:22.147" v="8253" actId="2696"/>
        <pc:sldMkLst>
          <pc:docMk/>
          <pc:sldMk cId="1789960596" sldId="326"/>
        </pc:sldMkLst>
        <pc:spChg chg="mod">
          <ac:chgData name="Timothy Keys" userId="dfec52d265b1fd17" providerId="LiveId" clId="{E7D5D1E5-181E-4BA2-9DE4-F96BE4AF2B4A}" dt="2023-08-29T18:37:28.829" v="5066" actId="20577"/>
          <ac:spMkLst>
            <pc:docMk/>
            <pc:sldMk cId="1789960596" sldId="326"/>
            <ac:spMk id="15" creationId="{9C4C5CEE-8B9F-F0B6-022A-45FBEDA5DEAE}"/>
          </ac:spMkLst>
        </pc:spChg>
      </pc:sldChg>
      <pc:sldChg chg="addSp delSp modSp add mod setBg modNotesTx">
        <pc:chgData name="Timothy Keys" userId="dfec52d265b1fd17" providerId="LiveId" clId="{E7D5D1E5-181E-4BA2-9DE4-F96BE4AF2B4A}" dt="2023-09-09T15:25:32.784" v="12821"/>
        <pc:sldMkLst>
          <pc:docMk/>
          <pc:sldMk cId="1146498862" sldId="327"/>
        </pc:sldMkLst>
        <pc:spChg chg="add del mod">
          <ac:chgData name="Timothy Keys" userId="dfec52d265b1fd17" providerId="LiveId" clId="{E7D5D1E5-181E-4BA2-9DE4-F96BE4AF2B4A}" dt="2023-09-08T19:41:51.182" v="12325"/>
          <ac:spMkLst>
            <pc:docMk/>
            <pc:sldMk cId="1146498862" sldId="327"/>
            <ac:spMk id="2" creationId="{FB931EA7-0371-CFE4-D7C3-99E86AF9F4CE}"/>
          </ac:spMkLst>
        </pc:spChg>
        <pc:spChg chg="add mod">
          <ac:chgData name="Timothy Keys" userId="dfec52d265b1fd17" providerId="LiveId" clId="{E7D5D1E5-181E-4BA2-9DE4-F96BE4AF2B4A}" dt="2023-09-08T19:41:49.533" v="12323" actId="255"/>
          <ac:spMkLst>
            <pc:docMk/>
            <pc:sldMk cId="1146498862" sldId="327"/>
            <ac:spMk id="3" creationId="{05161037-74AA-EBA0-B416-243D50B14BE6}"/>
          </ac:spMkLst>
        </pc:spChg>
        <pc:spChg chg="add mod ord">
          <ac:chgData name="Timothy Keys" userId="dfec52d265b1fd17" providerId="LiveId" clId="{E7D5D1E5-181E-4BA2-9DE4-F96BE4AF2B4A}" dt="2023-09-05T13:23:55.966" v="5630" actId="26606"/>
          <ac:spMkLst>
            <pc:docMk/>
            <pc:sldMk cId="1146498862" sldId="327"/>
            <ac:spMk id="4" creationId="{F3034703-A219-98F5-12B6-E1CD00DECD33}"/>
          </ac:spMkLst>
        </pc:spChg>
        <pc:spChg chg="add del mod">
          <ac:chgData name="Timothy Keys" userId="dfec52d265b1fd17" providerId="LiveId" clId="{E7D5D1E5-181E-4BA2-9DE4-F96BE4AF2B4A}" dt="2023-09-05T13:17:16.414" v="5341" actId="478"/>
          <ac:spMkLst>
            <pc:docMk/>
            <pc:sldMk cId="1146498862" sldId="327"/>
            <ac:spMk id="5" creationId="{0120EE7E-F376-FA30-B644-3607DF58AFFB}"/>
          </ac:spMkLst>
        </pc:spChg>
        <pc:spChg chg="add mod">
          <ac:chgData name="Timothy Keys" userId="dfec52d265b1fd17" providerId="LiveId" clId="{E7D5D1E5-181E-4BA2-9DE4-F96BE4AF2B4A}" dt="2023-09-05T19:46:56.902" v="8920" actId="5793"/>
          <ac:spMkLst>
            <pc:docMk/>
            <pc:sldMk cId="1146498862" sldId="327"/>
            <ac:spMk id="6" creationId="{38B3500A-E0A0-76CF-AF4D-70BCD51E4894}"/>
          </ac:spMkLst>
        </pc:spChg>
        <pc:spChg chg="del mod">
          <ac:chgData name="Timothy Keys" userId="dfec52d265b1fd17" providerId="LiveId" clId="{E7D5D1E5-181E-4BA2-9DE4-F96BE4AF2B4A}" dt="2023-09-05T13:25:30.159" v="5698" actId="478"/>
          <ac:spMkLst>
            <pc:docMk/>
            <pc:sldMk cId="1146498862" sldId="327"/>
            <ac:spMk id="8" creationId="{B10C7A9E-B1D7-4285-8DD5-D28AFDC7B4F8}"/>
          </ac:spMkLst>
        </pc:spChg>
        <pc:spChg chg="mod">
          <ac:chgData name="Timothy Keys" userId="dfec52d265b1fd17" providerId="LiveId" clId="{E7D5D1E5-181E-4BA2-9DE4-F96BE4AF2B4A}" dt="2023-09-05T13:23:55.966" v="5630" actId="26606"/>
          <ac:spMkLst>
            <pc:docMk/>
            <pc:sldMk cId="1146498862" sldId="327"/>
            <ac:spMk id="9" creationId="{AA7B234E-FE17-4087-92FD-3802CA26E967}"/>
          </ac:spMkLst>
        </pc:spChg>
        <pc:spChg chg="del mod">
          <ac:chgData name="Timothy Keys" userId="dfec52d265b1fd17" providerId="LiveId" clId="{E7D5D1E5-181E-4BA2-9DE4-F96BE4AF2B4A}" dt="2023-09-05T19:46:37.650" v="8883" actId="478"/>
          <ac:spMkLst>
            <pc:docMk/>
            <pc:sldMk cId="1146498862" sldId="327"/>
            <ac:spMk id="15" creationId="{9C4C5CEE-8B9F-F0B6-022A-45FBEDA5DEAE}"/>
          </ac:spMkLst>
        </pc:spChg>
        <pc:spChg chg="add">
          <ac:chgData name="Timothy Keys" userId="dfec52d265b1fd17" providerId="LiveId" clId="{E7D5D1E5-181E-4BA2-9DE4-F96BE4AF2B4A}" dt="2023-09-05T13:23:55.966" v="5630" actId="26606"/>
          <ac:spMkLst>
            <pc:docMk/>
            <pc:sldMk cId="1146498862" sldId="327"/>
            <ac:spMk id="20" creationId="{BACC6370-2D7E-4714-9D71-7542949D7D5D}"/>
          </ac:spMkLst>
        </pc:spChg>
        <pc:spChg chg="add">
          <ac:chgData name="Timothy Keys" userId="dfec52d265b1fd17" providerId="LiveId" clId="{E7D5D1E5-181E-4BA2-9DE4-F96BE4AF2B4A}" dt="2023-09-05T13:23:55.966" v="5630" actId="26606"/>
          <ac:spMkLst>
            <pc:docMk/>
            <pc:sldMk cId="1146498862" sldId="327"/>
            <ac:spMk id="22" creationId="{256B2C21-A230-48C0-8DF1-C46611373C44}"/>
          </ac:spMkLst>
        </pc:spChg>
        <pc:spChg chg="add">
          <ac:chgData name="Timothy Keys" userId="dfec52d265b1fd17" providerId="LiveId" clId="{E7D5D1E5-181E-4BA2-9DE4-F96BE4AF2B4A}" dt="2023-09-05T13:23:55.966" v="5630" actId="26606"/>
          <ac:spMkLst>
            <pc:docMk/>
            <pc:sldMk cId="1146498862" sldId="327"/>
            <ac:spMk id="24" creationId="{3847E18C-932D-4C95-AABA-FEC7C9499AD7}"/>
          </ac:spMkLst>
        </pc:spChg>
        <pc:spChg chg="add">
          <ac:chgData name="Timothy Keys" userId="dfec52d265b1fd17" providerId="LiveId" clId="{E7D5D1E5-181E-4BA2-9DE4-F96BE4AF2B4A}" dt="2023-09-05T13:23:55.966" v="5630" actId="26606"/>
          <ac:spMkLst>
            <pc:docMk/>
            <pc:sldMk cId="1146498862" sldId="327"/>
            <ac:spMk id="26" creationId="{3150CB11-0C61-439E-910F-5787759E72A0}"/>
          </ac:spMkLst>
        </pc:spChg>
        <pc:spChg chg="add">
          <ac:chgData name="Timothy Keys" userId="dfec52d265b1fd17" providerId="LiveId" clId="{E7D5D1E5-181E-4BA2-9DE4-F96BE4AF2B4A}" dt="2023-09-05T13:23:55.966" v="5630" actId="26606"/>
          <ac:spMkLst>
            <pc:docMk/>
            <pc:sldMk cId="1146498862" sldId="327"/>
            <ac:spMk id="28" creationId="{43F8A58B-5155-44CE-A5FF-7647B47D0A7A}"/>
          </ac:spMkLst>
        </pc:spChg>
        <pc:spChg chg="add">
          <ac:chgData name="Timothy Keys" userId="dfec52d265b1fd17" providerId="LiveId" clId="{E7D5D1E5-181E-4BA2-9DE4-F96BE4AF2B4A}" dt="2023-09-05T13:23:55.966" v="5630" actId="26606"/>
          <ac:spMkLst>
            <pc:docMk/>
            <pc:sldMk cId="1146498862" sldId="327"/>
            <ac:spMk id="30" creationId="{443F2ACA-E6D6-4028-82DD-F03C262D5DE6}"/>
          </ac:spMkLst>
        </pc:spChg>
        <pc:picChg chg="add del mod">
          <ac:chgData name="Timothy Keys" userId="dfec52d265b1fd17" providerId="LiveId" clId="{E7D5D1E5-181E-4BA2-9DE4-F96BE4AF2B4A}" dt="2023-09-05T19:45:34.075" v="8824" actId="478"/>
          <ac:picMkLst>
            <pc:docMk/>
            <pc:sldMk cId="1146498862" sldId="327"/>
            <ac:picMk id="3" creationId="{444DA2C5-3A25-FB2D-D095-EFB1804AA623}"/>
          </ac:picMkLst>
        </pc:picChg>
        <pc:picChg chg="add mod">
          <ac:chgData name="Timothy Keys" userId="dfec52d265b1fd17" providerId="LiveId" clId="{E7D5D1E5-181E-4BA2-9DE4-F96BE4AF2B4A}" dt="2023-09-05T19:47:03.381" v="8936" actId="1038"/>
          <ac:picMkLst>
            <pc:docMk/>
            <pc:sldMk cId="1146498862" sldId="327"/>
            <ac:picMk id="10" creationId="{EF704DC4-36CC-020C-99A2-DC42F8EEB7DD}"/>
          </ac:picMkLst>
        </pc:picChg>
      </pc:sldChg>
      <pc:sldChg chg="addSp delSp modSp add mod modNotesTx">
        <pc:chgData name="Timothy Keys" userId="dfec52d265b1fd17" providerId="LiveId" clId="{E7D5D1E5-181E-4BA2-9DE4-F96BE4AF2B4A}" dt="2023-09-09T16:58:07.333" v="13463" actId="27636"/>
        <pc:sldMkLst>
          <pc:docMk/>
          <pc:sldMk cId="120529296" sldId="328"/>
        </pc:sldMkLst>
        <pc:spChg chg="mod">
          <ac:chgData name="Timothy Keys" userId="dfec52d265b1fd17" providerId="LiveId" clId="{E7D5D1E5-181E-4BA2-9DE4-F96BE4AF2B4A}" dt="2023-09-05T19:50:09.714" v="8953" actId="26606"/>
          <ac:spMkLst>
            <pc:docMk/>
            <pc:sldMk cId="120529296" sldId="328"/>
            <ac:spMk id="4" creationId="{F3034703-A219-98F5-12B6-E1CD00DECD33}"/>
          </ac:spMkLst>
        </pc:spChg>
        <pc:spChg chg="del mod">
          <ac:chgData name="Timothy Keys" userId="dfec52d265b1fd17" providerId="LiveId" clId="{E7D5D1E5-181E-4BA2-9DE4-F96BE4AF2B4A}" dt="2023-09-05T13:31:32.929" v="5875"/>
          <ac:spMkLst>
            <pc:docMk/>
            <pc:sldMk cId="120529296" sldId="328"/>
            <ac:spMk id="6" creationId="{38B3500A-E0A0-76CF-AF4D-70BCD51E4894}"/>
          </ac:spMkLst>
        </pc:spChg>
        <pc:spChg chg="mod ord">
          <ac:chgData name="Timothy Keys" userId="dfec52d265b1fd17" providerId="LiveId" clId="{E7D5D1E5-181E-4BA2-9DE4-F96BE4AF2B4A}" dt="2023-09-09T16:58:07.333" v="13463" actId="27636"/>
          <ac:spMkLst>
            <pc:docMk/>
            <pc:sldMk cId="120529296" sldId="328"/>
            <ac:spMk id="9" creationId="{AA7B234E-FE17-4087-92FD-3802CA26E967}"/>
          </ac:spMkLst>
        </pc:spChg>
        <pc:spChg chg="del mod">
          <ac:chgData name="Timothy Keys" userId="dfec52d265b1fd17" providerId="LiveId" clId="{E7D5D1E5-181E-4BA2-9DE4-F96BE4AF2B4A}" dt="2023-09-05T19:49:18.232" v="8951" actId="478"/>
          <ac:spMkLst>
            <pc:docMk/>
            <pc:sldMk cId="120529296" sldId="328"/>
            <ac:spMk id="15" creationId="{9C4C5CEE-8B9F-F0B6-022A-45FBEDA5DEAE}"/>
          </ac:spMkLst>
        </pc:spChg>
        <pc:spChg chg="del">
          <ac:chgData name="Timothy Keys" userId="dfec52d265b1fd17" providerId="LiveId" clId="{E7D5D1E5-181E-4BA2-9DE4-F96BE4AF2B4A}" dt="2023-09-05T19:50:09.714" v="8953" actId="26606"/>
          <ac:spMkLst>
            <pc:docMk/>
            <pc:sldMk cId="120529296" sldId="328"/>
            <ac:spMk id="20" creationId="{BACC6370-2D7E-4714-9D71-7542949D7D5D}"/>
          </ac:spMkLst>
        </pc:spChg>
        <pc:spChg chg="del">
          <ac:chgData name="Timothy Keys" userId="dfec52d265b1fd17" providerId="LiveId" clId="{E7D5D1E5-181E-4BA2-9DE4-F96BE4AF2B4A}" dt="2023-09-05T19:50:09.714" v="8953" actId="26606"/>
          <ac:spMkLst>
            <pc:docMk/>
            <pc:sldMk cId="120529296" sldId="328"/>
            <ac:spMk id="22" creationId="{256B2C21-A230-48C0-8DF1-C46611373C44}"/>
          </ac:spMkLst>
        </pc:spChg>
        <pc:spChg chg="del">
          <ac:chgData name="Timothy Keys" userId="dfec52d265b1fd17" providerId="LiveId" clId="{E7D5D1E5-181E-4BA2-9DE4-F96BE4AF2B4A}" dt="2023-09-05T19:50:09.714" v="8953" actId="26606"/>
          <ac:spMkLst>
            <pc:docMk/>
            <pc:sldMk cId="120529296" sldId="328"/>
            <ac:spMk id="24" creationId="{3847E18C-932D-4C95-AABA-FEC7C9499AD7}"/>
          </ac:spMkLst>
        </pc:spChg>
        <pc:spChg chg="del">
          <ac:chgData name="Timothy Keys" userId="dfec52d265b1fd17" providerId="LiveId" clId="{E7D5D1E5-181E-4BA2-9DE4-F96BE4AF2B4A}" dt="2023-09-05T19:50:09.714" v="8953" actId="26606"/>
          <ac:spMkLst>
            <pc:docMk/>
            <pc:sldMk cId="120529296" sldId="328"/>
            <ac:spMk id="26" creationId="{3150CB11-0C61-439E-910F-5787759E72A0}"/>
          </ac:spMkLst>
        </pc:spChg>
        <pc:spChg chg="del">
          <ac:chgData name="Timothy Keys" userId="dfec52d265b1fd17" providerId="LiveId" clId="{E7D5D1E5-181E-4BA2-9DE4-F96BE4AF2B4A}" dt="2023-09-05T19:50:09.714" v="8953" actId="26606"/>
          <ac:spMkLst>
            <pc:docMk/>
            <pc:sldMk cId="120529296" sldId="328"/>
            <ac:spMk id="28" creationId="{43F8A58B-5155-44CE-A5FF-7647B47D0A7A}"/>
          </ac:spMkLst>
        </pc:spChg>
        <pc:spChg chg="del">
          <ac:chgData name="Timothy Keys" userId="dfec52d265b1fd17" providerId="LiveId" clId="{E7D5D1E5-181E-4BA2-9DE4-F96BE4AF2B4A}" dt="2023-09-05T19:50:09.714" v="8953" actId="26606"/>
          <ac:spMkLst>
            <pc:docMk/>
            <pc:sldMk cId="120529296" sldId="328"/>
            <ac:spMk id="30" creationId="{443F2ACA-E6D6-4028-82DD-F03C262D5DE6}"/>
          </ac:spMkLst>
        </pc:spChg>
        <pc:spChg chg="add">
          <ac:chgData name="Timothy Keys" userId="dfec52d265b1fd17" providerId="LiveId" clId="{E7D5D1E5-181E-4BA2-9DE4-F96BE4AF2B4A}" dt="2023-09-05T19:50:09.714" v="8953" actId="26606"/>
          <ac:spMkLst>
            <pc:docMk/>
            <pc:sldMk cId="120529296" sldId="328"/>
            <ac:spMk id="35" creationId="{D4771268-CB57-404A-9271-370EB28F6090}"/>
          </ac:spMkLst>
        </pc:spChg>
        <pc:picChg chg="del">
          <ac:chgData name="Timothy Keys" userId="dfec52d265b1fd17" providerId="LiveId" clId="{E7D5D1E5-181E-4BA2-9DE4-F96BE4AF2B4A}" dt="2023-09-05T13:31:47.945" v="5876" actId="478"/>
          <ac:picMkLst>
            <pc:docMk/>
            <pc:sldMk cId="120529296" sldId="328"/>
            <ac:picMk id="3" creationId="{444DA2C5-3A25-FB2D-D095-EFB1804AA623}"/>
          </ac:picMkLst>
        </pc:picChg>
        <pc:picChg chg="add mod">
          <ac:chgData name="Timothy Keys" userId="dfec52d265b1fd17" providerId="LiveId" clId="{E7D5D1E5-181E-4BA2-9DE4-F96BE4AF2B4A}" dt="2023-09-05T19:50:48.080" v="9094" actId="1076"/>
          <ac:picMkLst>
            <pc:docMk/>
            <pc:sldMk cId="120529296" sldId="328"/>
            <ac:picMk id="5" creationId="{2829FDB6-E7BF-4C3E-3314-AC232AB2F9EF}"/>
          </ac:picMkLst>
        </pc:picChg>
      </pc:sldChg>
      <pc:sldChg chg="modSp add del mod">
        <pc:chgData name="Timothy Keys" userId="dfec52d265b1fd17" providerId="LiveId" clId="{E7D5D1E5-181E-4BA2-9DE4-F96BE4AF2B4A}" dt="2023-09-05T20:20:27.077" v="9517" actId="2696"/>
        <pc:sldMkLst>
          <pc:docMk/>
          <pc:sldMk cId="2480487048" sldId="329"/>
        </pc:sldMkLst>
        <pc:spChg chg="mod">
          <ac:chgData name="Timothy Keys" userId="dfec52d265b1fd17" providerId="LiveId" clId="{E7D5D1E5-181E-4BA2-9DE4-F96BE4AF2B4A}" dt="2023-09-05T13:38:38.826" v="6110" actId="20577"/>
          <ac:spMkLst>
            <pc:docMk/>
            <pc:sldMk cId="2480487048" sldId="329"/>
            <ac:spMk id="4" creationId="{F3034703-A219-98F5-12B6-E1CD00DECD33}"/>
          </ac:spMkLst>
        </pc:spChg>
        <pc:spChg chg="mod">
          <ac:chgData name="Timothy Keys" userId="dfec52d265b1fd17" providerId="LiveId" clId="{E7D5D1E5-181E-4BA2-9DE4-F96BE4AF2B4A}" dt="2023-09-05T13:48:05.397" v="6598" actId="5793"/>
          <ac:spMkLst>
            <pc:docMk/>
            <pc:sldMk cId="2480487048" sldId="329"/>
            <ac:spMk id="15" creationId="{9C4C5CEE-8B9F-F0B6-022A-45FBEDA5DEAE}"/>
          </ac:spMkLst>
        </pc:spChg>
      </pc:sldChg>
      <pc:sldChg chg="modSp add del mod">
        <pc:chgData name="Timothy Keys" userId="dfec52d265b1fd17" providerId="LiveId" clId="{E7D5D1E5-181E-4BA2-9DE4-F96BE4AF2B4A}" dt="2023-09-05T18:26:14.128" v="7814" actId="2696"/>
        <pc:sldMkLst>
          <pc:docMk/>
          <pc:sldMk cId="2545280028" sldId="330"/>
        </pc:sldMkLst>
        <pc:spChg chg="mod">
          <ac:chgData name="Timothy Keys" userId="dfec52d265b1fd17" providerId="LiveId" clId="{E7D5D1E5-181E-4BA2-9DE4-F96BE4AF2B4A}" dt="2023-09-05T13:49:40.747" v="6689" actId="20577"/>
          <ac:spMkLst>
            <pc:docMk/>
            <pc:sldMk cId="2545280028" sldId="330"/>
            <ac:spMk id="4" creationId="{F3034703-A219-98F5-12B6-E1CD00DECD33}"/>
          </ac:spMkLst>
        </pc:spChg>
        <pc:spChg chg="mod">
          <ac:chgData name="Timothy Keys" userId="dfec52d265b1fd17" providerId="LiveId" clId="{E7D5D1E5-181E-4BA2-9DE4-F96BE4AF2B4A}" dt="2023-09-05T13:59:35.277" v="7267" actId="20577"/>
          <ac:spMkLst>
            <pc:docMk/>
            <pc:sldMk cId="2545280028" sldId="330"/>
            <ac:spMk id="15" creationId="{9C4C5CEE-8B9F-F0B6-022A-45FBEDA5DEAE}"/>
          </ac:spMkLst>
        </pc:spChg>
      </pc:sldChg>
      <pc:sldChg chg="addSp delSp modSp add mod modNotesTx">
        <pc:chgData name="Timothy Keys" userId="dfec52d265b1fd17" providerId="LiveId" clId="{E7D5D1E5-181E-4BA2-9DE4-F96BE4AF2B4A}" dt="2023-09-09T16:34:43.869" v="13323" actId="27636"/>
        <pc:sldMkLst>
          <pc:docMk/>
          <pc:sldMk cId="2692979820" sldId="331"/>
        </pc:sldMkLst>
        <pc:spChg chg="mod">
          <ac:chgData name="Timothy Keys" userId="dfec52d265b1fd17" providerId="LiveId" clId="{E7D5D1E5-181E-4BA2-9DE4-F96BE4AF2B4A}" dt="2023-09-05T20:03:32.781" v="9431" actId="20577"/>
          <ac:spMkLst>
            <pc:docMk/>
            <pc:sldMk cId="2692979820" sldId="331"/>
            <ac:spMk id="4" creationId="{F3034703-A219-98F5-12B6-E1CD00DECD33}"/>
          </ac:spMkLst>
        </pc:spChg>
        <pc:spChg chg="mod ord">
          <ac:chgData name="Timothy Keys" userId="dfec52d265b1fd17" providerId="LiveId" clId="{E7D5D1E5-181E-4BA2-9DE4-F96BE4AF2B4A}" dt="2023-09-09T16:34:43.869" v="13323" actId="27636"/>
          <ac:spMkLst>
            <pc:docMk/>
            <pc:sldMk cId="2692979820" sldId="331"/>
            <ac:spMk id="9" creationId="{AA7B234E-FE17-4087-92FD-3802CA26E967}"/>
          </ac:spMkLst>
        </pc:spChg>
        <pc:spChg chg="del mod">
          <ac:chgData name="Timothy Keys" userId="dfec52d265b1fd17" providerId="LiveId" clId="{E7D5D1E5-181E-4BA2-9DE4-F96BE4AF2B4A}" dt="2023-09-05T19:57:51.222" v="9224" actId="478"/>
          <ac:spMkLst>
            <pc:docMk/>
            <pc:sldMk cId="2692979820" sldId="331"/>
            <ac:spMk id="15" creationId="{9C4C5CEE-8B9F-F0B6-022A-45FBEDA5DEAE}"/>
          </ac:spMkLst>
        </pc:spChg>
        <pc:spChg chg="del">
          <ac:chgData name="Timothy Keys" userId="dfec52d265b1fd17" providerId="LiveId" clId="{E7D5D1E5-181E-4BA2-9DE4-F96BE4AF2B4A}" dt="2023-09-05T19:58:16.665" v="9228" actId="26606"/>
          <ac:spMkLst>
            <pc:docMk/>
            <pc:sldMk cId="2692979820" sldId="331"/>
            <ac:spMk id="20" creationId="{BACC6370-2D7E-4714-9D71-7542949D7D5D}"/>
          </ac:spMkLst>
        </pc:spChg>
        <pc:spChg chg="del">
          <ac:chgData name="Timothy Keys" userId="dfec52d265b1fd17" providerId="LiveId" clId="{E7D5D1E5-181E-4BA2-9DE4-F96BE4AF2B4A}" dt="2023-09-05T19:58:16.665" v="9228" actId="26606"/>
          <ac:spMkLst>
            <pc:docMk/>
            <pc:sldMk cId="2692979820" sldId="331"/>
            <ac:spMk id="22" creationId="{256B2C21-A230-48C0-8DF1-C46611373C44}"/>
          </ac:spMkLst>
        </pc:spChg>
        <pc:spChg chg="del">
          <ac:chgData name="Timothy Keys" userId="dfec52d265b1fd17" providerId="LiveId" clId="{E7D5D1E5-181E-4BA2-9DE4-F96BE4AF2B4A}" dt="2023-09-05T19:58:16.665" v="9228" actId="26606"/>
          <ac:spMkLst>
            <pc:docMk/>
            <pc:sldMk cId="2692979820" sldId="331"/>
            <ac:spMk id="24" creationId="{3847E18C-932D-4C95-AABA-FEC7C9499AD7}"/>
          </ac:spMkLst>
        </pc:spChg>
        <pc:spChg chg="del">
          <ac:chgData name="Timothy Keys" userId="dfec52d265b1fd17" providerId="LiveId" clId="{E7D5D1E5-181E-4BA2-9DE4-F96BE4AF2B4A}" dt="2023-09-05T19:58:16.665" v="9228" actId="26606"/>
          <ac:spMkLst>
            <pc:docMk/>
            <pc:sldMk cId="2692979820" sldId="331"/>
            <ac:spMk id="26" creationId="{3150CB11-0C61-439E-910F-5787759E72A0}"/>
          </ac:spMkLst>
        </pc:spChg>
        <pc:spChg chg="del">
          <ac:chgData name="Timothy Keys" userId="dfec52d265b1fd17" providerId="LiveId" clId="{E7D5D1E5-181E-4BA2-9DE4-F96BE4AF2B4A}" dt="2023-09-05T19:58:16.665" v="9228" actId="26606"/>
          <ac:spMkLst>
            <pc:docMk/>
            <pc:sldMk cId="2692979820" sldId="331"/>
            <ac:spMk id="28" creationId="{43F8A58B-5155-44CE-A5FF-7647B47D0A7A}"/>
          </ac:spMkLst>
        </pc:spChg>
        <pc:spChg chg="del">
          <ac:chgData name="Timothy Keys" userId="dfec52d265b1fd17" providerId="LiveId" clId="{E7D5D1E5-181E-4BA2-9DE4-F96BE4AF2B4A}" dt="2023-09-05T19:58:16.665" v="9228" actId="26606"/>
          <ac:spMkLst>
            <pc:docMk/>
            <pc:sldMk cId="2692979820" sldId="331"/>
            <ac:spMk id="30" creationId="{443F2ACA-E6D6-4028-82DD-F03C262D5DE6}"/>
          </ac:spMkLst>
        </pc:spChg>
        <pc:spChg chg="add">
          <ac:chgData name="Timothy Keys" userId="dfec52d265b1fd17" providerId="LiveId" clId="{E7D5D1E5-181E-4BA2-9DE4-F96BE4AF2B4A}" dt="2023-09-05T19:58:16.665" v="9228" actId="26606"/>
          <ac:spMkLst>
            <pc:docMk/>
            <pc:sldMk cId="2692979820" sldId="331"/>
            <ac:spMk id="35" creationId="{D4771268-CB57-404A-9271-370EB28F6090}"/>
          </ac:spMkLst>
        </pc:spChg>
        <pc:picChg chg="add del">
          <ac:chgData name="Timothy Keys" userId="dfec52d265b1fd17" providerId="LiveId" clId="{E7D5D1E5-181E-4BA2-9DE4-F96BE4AF2B4A}" dt="2023-09-05T19:58:01.033" v="9226" actId="478"/>
          <ac:picMkLst>
            <pc:docMk/>
            <pc:sldMk cId="2692979820" sldId="331"/>
            <ac:picMk id="3" creationId="{7CAC4244-F823-DEA2-060B-F4E6CA332B54}"/>
          </ac:picMkLst>
        </pc:picChg>
        <pc:picChg chg="add mod">
          <ac:chgData name="Timothy Keys" userId="dfec52d265b1fd17" providerId="LiveId" clId="{E7D5D1E5-181E-4BA2-9DE4-F96BE4AF2B4A}" dt="2023-09-05T19:58:37.654" v="9261" actId="1038"/>
          <ac:picMkLst>
            <pc:docMk/>
            <pc:sldMk cId="2692979820" sldId="331"/>
            <ac:picMk id="5" creationId="{E5C051C6-4910-F24B-8C76-0C44357CF17B}"/>
          </ac:picMkLst>
        </pc:picChg>
      </pc:sldChg>
      <pc:sldChg chg="addSp delSp modSp add mod ord modNotesTx">
        <pc:chgData name="Timothy Keys" userId="dfec52d265b1fd17" providerId="LiveId" clId="{E7D5D1E5-181E-4BA2-9DE4-F96BE4AF2B4A}" dt="2023-09-09T17:00:05.924" v="13493" actId="5793"/>
        <pc:sldMkLst>
          <pc:docMk/>
          <pc:sldMk cId="1864392158" sldId="332"/>
        </pc:sldMkLst>
        <pc:spChg chg="add del">
          <ac:chgData name="Timothy Keys" userId="dfec52d265b1fd17" providerId="LiveId" clId="{E7D5D1E5-181E-4BA2-9DE4-F96BE4AF2B4A}" dt="2023-09-09T16:34:11.683" v="13310" actId="22"/>
          <ac:spMkLst>
            <pc:docMk/>
            <pc:sldMk cId="1864392158" sldId="332"/>
            <ac:spMk id="5" creationId="{7873418F-F9CA-AE3A-2568-4F0BB59B8384}"/>
          </ac:spMkLst>
        </pc:spChg>
        <pc:spChg chg="add del mod">
          <ac:chgData name="Timothy Keys" userId="dfec52d265b1fd17" providerId="LiveId" clId="{E7D5D1E5-181E-4BA2-9DE4-F96BE4AF2B4A}" dt="2023-09-09T16:34:27.588" v="13316"/>
          <ac:spMkLst>
            <pc:docMk/>
            <pc:sldMk cId="1864392158" sldId="332"/>
            <ac:spMk id="6" creationId="{B8DABFAC-62FA-465C-CCCB-6671C738B1F7}"/>
          </ac:spMkLst>
        </pc:spChg>
        <pc:spChg chg="add mod">
          <ac:chgData name="Timothy Keys" userId="dfec52d265b1fd17" providerId="LiveId" clId="{E7D5D1E5-181E-4BA2-9DE4-F96BE4AF2B4A}" dt="2023-09-09T17:00:05.924" v="13493" actId="5793"/>
          <ac:spMkLst>
            <pc:docMk/>
            <pc:sldMk cId="1864392158" sldId="332"/>
            <ac:spMk id="7" creationId="{E71525B9-16F9-F5EC-3FF6-DA1F8C0B6E7D}"/>
          </ac:spMkLst>
        </pc:spChg>
        <pc:spChg chg="del mod">
          <ac:chgData name="Timothy Keys" userId="dfec52d265b1fd17" providerId="LiveId" clId="{E7D5D1E5-181E-4BA2-9DE4-F96BE4AF2B4A}" dt="2023-09-05T17:28:37.768" v="7400" actId="478"/>
          <ac:spMkLst>
            <pc:docMk/>
            <pc:sldMk cId="1864392158" sldId="332"/>
            <ac:spMk id="15" creationId="{9C4C5CEE-8B9F-F0B6-022A-45FBEDA5DEAE}"/>
          </ac:spMkLst>
        </pc:spChg>
        <pc:picChg chg="add mod">
          <ac:chgData name="Timothy Keys" userId="dfec52d265b1fd17" providerId="LiveId" clId="{E7D5D1E5-181E-4BA2-9DE4-F96BE4AF2B4A}" dt="2023-09-05T17:30:00.224" v="7404" actId="14100"/>
          <ac:picMkLst>
            <pc:docMk/>
            <pc:sldMk cId="1864392158" sldId="332"/>
            <ac:picMk id="3" creationId="{B9AEC878-62C5-D940-6772-40EB85F1D6A4}"/>
          </ac:picMkLst>
        </pc:picChg>
      </pc:sldChg>
      <pc:sldChg chg="addSp delSp modSp add mod modNotesTx">
        <pc:chgData name="Timothy Keys" userId="dfec52d265b1fd17" providerId="LiveId" clId="{E7D5D1E5-181E-4BA2-9DE4-F96BE4AF2B4A}" dt="2023-09-09T16:36:32.916" v="13342" actId="14100"/>
        <pc:sldMkLst>
          <pc:docMk/>
          <pc:sldMk cId="4287537554" sldId="333"/>
        </pc:sldMkLst>
        <pc:spChg chg="mod">
          <ac:chgData name="Timothy Keys" userId="dfec52d265b1fd17" providerId="LiveId" clId="{E7D5D1E5-181E-4BA2-9DE4-F96BE4AF2B4A}" dt="2023-09-05T20:09:57.152" v="9467" actId="20577"/>
          <ac:spMkLst>
            <pc:docMk/>
            <pc:sldMk cId="4287537554" sldId="333"/>
            <ac:spMk id="4" creationId="{F3034703-A219-98F5-12B6-E1CD00DECD33}"/>
          </ac:spMkLst>
        </pc:spChg>
        <pc:spChg chg="add mod">
          <ac:chgData name="Timothy Keys" userId="dfec52d265b1fd17" providerId="LiveId" clId="{E7D5D1E5-181E-4BA2-9DE4-F96BE4AF2B4A}" dt="2023-09-09T16:36:32.916" v="13342" actId="14100"/>
          <ac:spMkLst>
            <pc:docMk/>
            <pc:sldMk cId="4287537554" sldId="333"/>
            <ac:spMk id="6" creationId="{2A5F0B38-EB4D-F1B9-7DD3-DFB165B2355B}"/>
          </ac:spMkLst>
        </pc:spChg>
        <pc:spChg chg="del mod">
          <ac:chgData name="Timothy Keys" userId="dfec52d265b1fd17" providerId="LiveId" clId="{E7D5D1E5-181E-4BA2-9DE4-F96BE4AF2B4A}" dt="2023-09-05T20:10:06.221" v="9468" actId="478"/>
          <ac:spMkLst>
            <pc:docMk/>
            <pc:sldMk cId="4287537554" sldId="333"/>
            <ac:spMk id="15" creationId="{9C4C5CEE-8B9F-F0B6-022A-45FBEDA5DEAE}"/>
          </ac:spMkLst>
        </pc:spChg>
        <pc:picChg chg="add del mod">
          <ac:chgData name="Timothy Keys" userId="dfec52d265b1fd17" providerId="LiveId" clId="{E7D5D1E5-181E-4BA2-9DE4-F96BE4AF2B4A}" dt="2023-09-06T13:45:43.835" v="9880" actId="478"/>
          <ac:picMkLst>
            <pc:docMk/>
            <pc:sldMk cId="4287537554" sldId="333"/>
            <ac:picMk id="3" creationId="{0000A0ED-0C6D-C02E-7C23-52AA5B0519CC}"/>
          </ac:picMkLst>
        </pc:picChg>
        <pc:picChg chg="add mod">
          <ac:chgData name="Timothy Keys" userId="dfec52d265b1fd17" providerId="LiveId" clId="{E7D5D1E5-181E-4BA2-9DE4-F96BE4AF2B4A}" dt="2023-09-06T13:45:52.773" v="9883" actId="14100"/>
          <ac:picMkLst>
            <pc:docMk/>
            <pc:sldMk cId="4287537554" sldId="333"/>
            <ac:picMk id="8" creationId="{28369F5C-0A7B-7E56-4DCE-9B2E882B7997}"/>
          </ac:picMkLst>
        </pc:picChg>
      </pc:sldChg>
      <pc:sldChg chg="addSp delSp modSp add del mod">
        <pc:chgData name="Timothy Keys" userId="dfec52d265b1fd17" providerId="LiveId" clId="{E7D5D1E5-181E-4BA2-9DE4-F96BE4AF2B4A}" dt="2023-09-06T12:40:51.019" v="9810" actId="2696"/>
        <pc:sldMkLst>
          <pc:docMk/>
          <pc:sldMk cId="1501720928" sldId="334"/>
        </pc:sldMkLst>
        <pc:spChg chg="add del mod">
          <ac:chgData name="Timothy Keys" userId="dfec52d265b1fd17" providerId="LiveId" clId="{E7D5D1E5-181E-4BA2-9DE4-F96BE4AF2B4A}" dt="2023-09-05T18:35:14.624" v="8063" actId="478"/>
          <ac:spMkLst>
            <pc:docMk/>
            <pc:sldMk cId="1501720928" sldId="334"/>
            <ac:spMk id="3" creationId="{49A62D1E-7453-0833-108E-D9EA0EDD9642}"/>
          </ac:spMkLst>
        </pc:spChg>
        <pc:spChg chg="mod">
          <ac:chgData name="Timothy Keys" userId="dfec52d265b1fd17" providerId="LiveId" clId="{E7D5D1E5-181E-4BA2-9DE4-F96BE4AF2B4A}" dt="2023-09-05T18:33:09.926" v="7899" actId="14100"/>
          <ac:spMkLst>
            <pc:docMk/>
            <pc:sldMk cId="1501720928" sldId="334"/>
            <ac:spMk id="4" creationId="{F3034703-A219-98F5-12B6-E1CD00DECD33}"/>
          </ac:spMkLst>
        </pc:spChg>
        <pc:spChg chg="add mod">
          <ac:chgData name="Timothy Keys" userId="dfec52d265b1fd17" providerId="LiveId" clId="{E7D5D1E5-181E-4BA2-9DE4-F96BE4AF2B4A}" dt="2023-09-05T18:37:04.781" v="8252" actId="20577"/>
          <ac:spMkLst>
            <pc:docMk/>
            <pc:sldMk cId="1501720928" sldId="334"/>
            <ac:spMk id="5" creationId="{C8A9E855-D603-6930-7D52-F57F54F5F0B3}"/>
          </ac:spMkLst>
        </pc:spChg>
        <pc:spChg chg="del mod">
          <ac:chgData name="Timothy Keys" userId="dfec52d265b1fd17" providerId="LiveId" clId="{E7D5D1E5-181E-4BA2-9DE4-F96BE4AF2B4A}" dt="2023-09-05T18:34:54.263" v="8060"/>
          <ac:spMkLst>
            <pc:docMk/>
            <pc:sldMk cId="1501720928" sldId="334"/>
            <ac:spMk id="15" creationId="{9C4C5CEE-8B9F-F0B6-022A-45FBEDA5DEAE}"/>
          </ac:spMkLst>
        </pc:spChg>
      </pc:sldChg>
      <pc:sldChg chg="modSp add mod ord">
        <pc:chgData name="Timothy Keys" userId="dfec52d265b1fd17" providerId="LiveId" clId="{E7D5D1E5-181E-4BA2-9DE4-F96BE4AF2B4A}" dt="2023-09-07T19:41:44.303" v="11064" actId="20577"/>
        <pc:sldMkLst>
          <pc:docMk/>
          <pc:sldMk cId="3121848855" sldId="335"/>
        </pc:sldMkLst>
        <pc:spChg chg="mod">
          <ac:chgData name="Timothy Keys" userId="dfec52d265b1fd17" providerId="LiveId" clId="{E7D5D1E5-181E-4BA2-9DE4-F96BE4AF2B4A}" dt="2023-09-07T19:41:44.303" v="11064" actId="20577"/>
          <ac:spMkLst>
            <pc:docMk/>
            <pc:sldMk cId="3121848855" sldId="335"/>
            <ac:spMk id="15" creationId="{9C4C5CEE-8B9F-F0B6-022A-45FBEDA5DEAE}"/>
          </ac:spMkLst>
        </pc:spChg>
      </pc:sldChg>
      <pc:sldChg chg="addSp delSp modSp add mod">
        <pc:chgData name="Timothy Keys" userId="dfec52d265b1fd17" providerId="LiveId" clId="{E7D5D1E5-181E-4BA2-9DE4-F96BE4AF2B4A}" dt="2023-09-09T16:58:47.370" v="13473" actId="27636"/>
        <pc:sldMkLst>
          <pc:docMk/>
          <pc:sldMk cId="802941664" sldId="336"/>
        </pc:sldMkLst>
        <pc:spChg chg="mod">
          <ac:chgData name="Timothy Keys" userId="dfec52d265b1fd17" providerId="LiveId" clId="{E7D5D1E5-181E-4BA2-9DE4-F96BE4AF2B4A}" dt="2023-09-09T16:58:47.370" v="13473" actId="27636"/>
          <ac:spMkLst>
            <pc:docMk/>
            <pc:sldMk cId="802941664" sldId="336"/>
            <ac:spMk id="9" creationId="{AA7B234E-FE17-4087-92FD-3802CA26E967}"/>
          </ac:spMkLst>
        </pc:spChg>
        <pc:picChg chg="add mod">
          <ac:chgData name="Timothy Keys" userId="dfec52d265b1fd17" providerId="LiveId" clId="{E7D5D1E5-181E-4BA2-9DE4-F96BE4AF2B4A}" dt="2023-09-05T19:51:53.400" v="9133" actId="1038"/>
          <ac:picMkLst>
            <pc:docMk/>
            <pc:sldMk cId="802941664" sldId="336"/>
            <ac:picMk id="3" creationId="{DE8F029B-1C56-9DE1-435B-4D7CB4FD2DF5}"/>
          </ac:picMkLst>
        </pc:picChg>
        <pc:picChg chg="del">
          <ac:chgData name="Timothy Keys" userId="dfec52d265b1fd17" providerId="LiveId" clId="{E7D5D1E5-181E-4BA2-9DE4-F96BE4AF2B4A}" dt="2023-09-05T19:51:48.410" v="9096" actId="478"/>
          <ac:picMkLst>
            <pc:docMk/>
            <pc:sldMk cId="802941664" sldId="336"/>
            <ac:picMk id="5" creationId="{2829FDB6-E7BF-4C3E-3314-AC232AB2F9EF}"/>
          </ac:picMkLst>
        </pc:picChg>
      </pc:sldChg>
      <pc:sldChg chg="add del">
        <pc:chgData name="Timothy Keys" userId="dfec52d265b1fd17" providerId="LiveId" clId="{E7D5D1E5-181E-4BA2-9DE4-F96BE4AF2B4A}" dt="2023-09-05T19:11:12.733" v="8294" actId="2696"/>
        <pc:sldMkLst>
          <pc:docMk/>
          <pc:sldMk cId="1462027918" sldId="336"/>
        </pc:sldMkLst>
      </pc:sldChg>
      <pc:sldChg chg="addSp delSp modSp add mod modNotesTx">
        <pc:chgData name="Timothy Keys" userId="dfec52d265b1fd17" providerId="LiveId" clId="{E7D5D1E5-181E-4BA2-9DE4-F96BE4AF2B4A}" dt="2023-09-09T16:59:12.885" v="13481" actId="27636"/>
        <pc:sldMkLst>
          <pc:docMk/>
          <pc:sldMk cId="2814619090" sldId="337"/>
        </pc:sldMkLst>
        <pc:spChg chg="mod">
          <ac:chgData name="Timothy Keys" userId="dfec52d265b1fd17" providerId="LiveId" clId="{E7D5D1E5-181E-4BA2-9DE4-F96BE4AF2B4A}" dt="2023-09-09T16:59:12.885" v="13481" actId="27636"/>
          <ac:spMkLst>
            <pc:docMk/>
            <pc:sldMk cId="2814619090" sldId="337"/>
            <ac:spMk id="9" creationId="{AA7B234E-FE17-4087-92FD-3802CA26E967}"/>
          </ac:spMkLst>
        </pc:spChg>
        <pc:picChg chg="del">
          <ac:chgData name="Timothy Keys" userId="dfec52d265b1fd17" providerId="LiveId" clId="{E7D5D1E5-181E-4BA2-9DE4-F96BE4AF2B4A}" dt="2023-09-05T19:52:42.743" v="9135" actId="478"/>
          <ac:picMkLst>
            <pc:docMk/>
            <pc:sldMk cId="2814619090" sldId="337"/>
            <ac:picMk id="3" creationId="{DE8F029B-1C56-9DE1-435B-4D7CB4FD2DF5}"/>
          </ac:picMkLst>
        </pc:picChg>
        <pc:picChg chg="add mod">
          <ac:chgData name="Timothy Keys" userId="dfec52d265b1fd17" providerId="LiveId" clId="{E7D5D1E5-181E-4BA2-9DE4-F96BE4AF2B4A}" dt="2023-09-05T19:52:48.794" v="9177" actId="1035"/>
          <ac:picMkLst>
            <pc:docMk/>
            <pc:sldMk cId="2814619090" sldId="337"/>
            <ac:picMk id="5" creationId="{9909FCE3-DBB4-4D8F-3B80-E0C30E054406}"/>
          </ac:picMkLst>
        </pc:picChg>
      </pc:sldChg>
      <pc:sldChg chg="add del">
        <pc:chgData name="Timothy Keys" userId="dfec52d265b1fd17" providerId="LiveId" clId="{E7D5D1E5-181E-4BA2-9DE4-F96BE4AF2B4A}" dt="2023-09-05T20:19:37.898" v="9514" actId="2696"/>
        <pc:sldMkLst>
          <pc:docMk/>
          <pc:sldMk cId="804233854" sldId="338"/>
        </pc:sldMkLst>
      </pc:sldChg>
      <pc:sldChg chg="addSp delSp modSp add mod modNotesTx">
        <pc:chgData name="Timothy Keys" userId="dfec52d265b1fd17" providerId="LiveId" clId="{E7D5D1E5-181E-4BA2-9DE4-F96BE4AF2B4A}" dt="2023-09-09T16:34:56.148" v="13326" actId="20577"/>
        <pc:sldMkLst>
          <pc:docMk/>
          <pc:sldMk cId="1119862174" sldId="339"/>
        </pc:sldMkLst>
        <pc:spChg chg="mod">
          <ac:chgData name="Timothy Keys" userId="dfec52d265b1fd17" providerId="LiveId" clId="{E7D5D1E5-181E-4BA2-9DE4-F96BE4AF2B4A}" dt="2023-09-05T20:02:58.579" v="9410" actId="20577"/>
          <ac:spMkLst>
            <pc:docMk/>
            <pc:sldMk cId="1119862174" sldId="339"/>
            <ac:spMk id="4" creationId="{F3034703-A219-98F5-12B6-E1CD00DECD33}"/>
          </ac:spMkLst>
        </pc:spChg>
        <pc:spChg chg="add mod">
          <ac:chgData name="Timothy Keys" userId="dfec52d265b1fd17" providerId="LiveId" clId="{E7D5D1E5-181E-4BA2-9DE4-F96BE4AF2B4A}" dt="2023-09-09T16:34:56.148" v="13326" actId="20577"/>
          <ac:spMkLst>
            <pc:docMk/>
            <pc:sldMk cId="1119862174" sldId="339"/>
            <ac:spMk id="8" creationId="{4126CED2-29CB-EF32-3182-7CF8F8192B28}"/>
          </ac:spMkLst>
        </pc:spChg>
        <pc:spChg chg="del mod">
          <ac:chgData name="Timothy Keys" userId="dfec52d265b1fd17" providerId="LiveId" clId="{E7D5D1E5-181E-4BA2-9DE4-F96BE4AF2B4A}" dt="2023-09-06T11:51:02.547" v="9525" actId="478"/>
          <ac:spMkLst>
            <pc:docMk/>
            <pc:sldMk cId="1119862174" sldId="339"/>
            <ac:spMk id="9" creationId="{AA7B234E-FE17-4087-92FD-3802CA26E967}"/>
          </ac:spMkLst>
        </pc:spChg>
        <pc:picChg chg="add del mod">
          <ac:chgData name="Timothy Keys" userId="dfec52d265b1fd17" providerId="LiveId" clId="{E7D5D1E5-181E-4BA2-9DE4-F96BE4AF2B4A}" dt="2023-09-05T20:05:15.076" v="9433" actId="478"/>
          <ac:picMkLst>
            <pc:docMk/>
            <pc:sldMk cId="1119862174" sldId="339"/>
            <ac:picMk id="3" creationId="{919E75A0-4CF4-65B6-84FC-8505021BB567}"/>
          </ac:picMkLst>
        </pc:picChg>
        <pc:picChg chg="del">
          <ac:chgData name="Timothy Keys" userId="dfec52d265b1fd17" providerId="LiveId" clId="{E7D5D1E5-181E-4BA2-9DE4-F96BE4AF2B4A}" dt="2023-09-05T20:00:40.879" v="9317" actId="478"/>
          <ac:picMkLst>
            <pc:docMk/>
            <pc:sldMk cId="1119862174" sldId="339"/>
            <ac:picMk id="5" creationId="{E5C051C6-4910-F24B-8C76-0C44357CF17B}"/>
          </ac:picMkLst>
        </pc:picChg>
        <pc:picChg chg="add mod">
          <ac:chgData name="Timothy Keys" userId="dfec52d265b1fd17" providerId="LiveId" clId="{E7D5D1E5-181E-4BA2-9DE4-F96BE4AF2B4A}" dt="2023-09-05T20:05:26.952" v="9436" actId="14100"/>
          <ac:picMkLst>
            <pc:docMk/>
            <pc:sldMk cId="1119862174" sldId="339"/>
            <ac:picMk id="7" creationId="{5FFEC36E-BC59-E9C6-A039-01F4F68ECC2E}"/>
          </ac:picMkLst>
        </pc:picChg>
      </pc:sldChg>
      <pc:sldChg chg="addSp delSp modSp add del mod">
        <pc:chgData name="Timothy Keys" userId="dfec52d265b1fd17" providerId="LiveId" clId="{E7D5D1E5-181E-4BA2-9DE4-F96BE4AF2B4A}" dt="2023-09-05T19:58:53.438" v="9262" actId="2696"/>
        <pc:sldMkLst>
          <pc:docMk/>
          <pc:sldMk cId="2127687360" sldId="339"/>
        </pc:sldMkLst>
        <pc:spChg chg="mod">
          <ac:chgData name="Timothy Keys" userId="dfec52d265b1fd17" providerId="LiveId" clId="{E7D5D1E5-181E-4BA2-9DE4-F96BE4AF2B4A}" dt="2023-09-05T19:55:02.721" v="9221" actId="26606"/>
          <ac:spMkLst>
            <pc:docMk/>
            <pc:sldMk cId="2127687360" sldId="339"/>
            <ac:spMk id="4" creationId="{F3034703-A219-98F5-12B6-E1CD00DECD33}"/>
          </ac:spMkLst>
        </pc:spChg>
        <pc:spChg chg="mod ord">
          <ac:chgData name="Timothy Keys" userId="dfec52d265b1fd17" providerId="LiveId" clId="{E7D5D1E5-181E-4BA2-9DE4-F96BE4AF2B4A}" dt="2023-09-05T19:55:02.721" v="9221" actId="26606"/>
          <ac:spMkLst>
            <pc:docMk/>
            <pc:sldMk cId="2127687360" sldId="339"/>
            <ac:spMk id="9" creationId="{AA7B234E-FE17-4087-92FD-3802CA26E967}"/>
          </ac:spMkLst>
        </pc:spChg>
        <pc:spChg chg="del mod">
          <ac:chgData name="Timothy Keys" userId="dfec52d265b1fd17" providerId="LiveId" clId="{E7D5D1E5-181E-4BA2-9DE4-F96BE4AF2B4A}" dt="2023-09-05T19:54:54.379" v="9181" actId="478"/>
          <ac:spMkLst>
            <pc:docMk/>
            <pc:sldMk cId="2127687360" sldId="339"/>
            <ac:spMk id="15" creationId="{9C4C5CEE-8B9F-F0B6-022A-45FBEDA5DEAE}"/>
          </ac:spMkLst>
        </pc:spChg>
        <pc:spChg chg="del">
          <ac:chgData name="Timothy Keys" userId="dfec52d265b1fd17" providerId="LiveId" clId="{E7D5D1E5-181E-4BA2-9DE4-F96BE4AF2B4A}" dt="2023-09-05T19:55:02.721" v="9221" actId="26606"/>
          <ac:spMkLst>
            <pc:docMk/>
            <pc:sldMk cId="2127687360" sldId="339"/>
            <ac:spMk id="20" creationId="{BACC6370-2D7E-4714-9D71-7542949D7D5D}"/>
          </ac:spMkLst>
        </pc:spChg>
        <pc:spChg chg="del">
          <ac:chgData name="Timothy Keys" userId="dfec52d265b1fd17" providerId="LiveId" clId="{E7D5D1E5-181E-4BA2-9DE4-F96BE4AF2B4A}" dt="2023-09-05T19:55:02.721" v="9221" actId="26606"/>
          <ac:spMkLst>
            <pc:docMk/>
            <pc:sldMk cId="2127687360" sldId="339"/>
            <ac:spMk id="22" creationId="{256B2C21-A230-48C0-8DF1-C46611373C44}"/>
          </ac:spMkLst>
        </pc:spChg>
        <pc:spChg chg="del">
          <ac:chgData name="Timothy Keys" userId="dfec52d265b1fd17" providerId="LiveId" clId="{E7D5D1E5-181E-4BA2-9DE4-F96BE4AF2B4A}" dt="2023-09-05T19:55:02.721" v="9221" actId="26606"/>
          <ac:spMkLst>
            <pc:docMk/>
            <pc:sldMk cId="2127687360" sldId="339"/>
            <ac:spMk id="24" creationId="{3847E18C-932D-4C95-AABA-FEC7C9499AD7}"/>
          </ac:spMkLst>
        </pc:spChg>
        <pc:spChg chg="del">
          <ac:chgData name="Timothy Keys" userId="dfec52d265b1fd17" providerId="LiveId" clId="{E7D5D1E5-181E-4BA2-9DE4-F96BE4AF2B4A}" dt="2023-09-05T19:55:02.721" v="9221" actId="26606"/>
          <ac:spMkLst>
            <pc:docMk/>
            <pc:sldMk cId="2127687360" sldId="339"/>
            <ac:spMk id="26" creationId="{3150CB11-0C61-439E-910F-5787759E72A0}"/>
          </ac:spMkLst>
        </pc:spChg>
        <pc:spChg chg="del">
          <ac:chgData name="Timothy Keys" userId="dfec52d265b1fd17" providerId="LiveId" clId="{E7D5D1E5-181E-4BA2-9DE4-F96BE4AF2B4A}" dt="2023-09-05T19:55:02.721" v="9221" actId="26606"/>
          <ac:spMkLst>
            <pc:docMk/>
            <pc:sldMk cId="2127687360" sldId="339"/>
            <ac:spMk id="28" creationId="{43F8A58B-5155-44CE-A5FF-7647B47D0A7A}"/>
          </ac:spMkLst>
        </pc:spChg>
        <pc:spChg chg="del">
          <ac:chgData name="Timothy Keys" userId="dfec52d265b1fd17" providerId="LiveId" clId="{E7D5D1E5-181E-4BA2-9DE4-F96BE4AF2B4A}" dt="2023-09-05T19:55:02.721" v="9221" actId="26606"/>
          <ac:spMkLst>
            <pc:docMk/>
            <pc:sldMk cId="2127687360" sldId="339"/>
            <ac:spMk id="30" creationId="{443F2ACA-E6D6-4028-82DD-F03C262D5DE6}"/>
          </ac:spMkLst>
        </pc:spChg>
        <pc:spChg chg="add">
          <ac:chgData name="Timothy Keys" userId="dfec52d265b1fd17" providerId="LiveId" clId="{E7D5D1E5-181E-4BA2-9DE4-F96BE4AF2B4A}" dt="2023-09-05T19:55:02.721" v="9221" actId="26606"/>
          <ac:spMkLst>
            <pc:docMk/>
            <pc:sldMk cId="2127687360" sldId="339"/>
            <ac:spMk id="35" creationId="{D4771268-CB57-404A-9271-370EB28F6090}"/>
          </ac:spMkLst>
        </pc:spChg>
        <pc:picChg chg="add mod">
          <ac:chgData name="Timothy Keys" userId="dfec52d265b1fd17" providerId="LiveId" clId="{E7D5D1E5-181E-4BA2-9DE4-F96BE4AF2B4A}" dt="2023-09-05T19:55:02.721" v="9221" actId="26606"/>
          <ac:picMkLst>
            <pc:docMk/>
            <pc:sldMk cId="2127687360" sldId="339"/>
            <ac:picMk id="3" creationId="{514D845B-E41B-349C-FA68-D2EDDAC10D26}"/>
          </ac:picMkLst>
        </pc:picChg>
      </pc:sldChg>
      <pc:sldChg chg="modSp add mod modNotesTx">
        <pc:chgData name="Timothy Keys" userId="dfec52d265b1fd17" providerId="LiveId" clId="{E7D5D1E5-181E-4BA2-9DE4-F96BE4AF2B4A}" dt="2023-09-09T16:36:21.166" v="13338" actId="27636"/>
        <pc:sldMkLst>
          <pc:docMk/>
          <pc:sldMk cId="3648068001" sldId="340"/>
        </pc:sldMkLst>
        <pc:spChg chg="mod">
          <ac:chgData name="Timothy Keys" userId="dfec52d265b1fd17" providerId="LiveId" clId="{E7D5D1E5-181E-4BA2-9DE4-F96BE4AF2B4A}" dt="2023-09-09T16:36:21.166" v="13338" actId="27636"/>
          <ac:spMkLst>
            <pc:docMk/>
            <pc:sldMk cId="3648068001" sldId="340"/>
            <ac:spMk id="9" creationId="{AA7B234E-FE17-4087-92FD-3802CA26E967}"/>
          </ac:spMkLst>
        </pc:spChg>
      </pc:sldChg>
      <pc:sldChg chg="addSp delSp modSp add mod modNotesTx">
        <pc:chgData name="Timothy Keys" userId="dfec52d265b1fd17" providerId="LiveId" clId="{E7D5D1E5-181E-4BA2-9DE4-F96BE4AF2B4A}" dt="2023-09-09T16:37:11.973" v="13351" actId="14100"/>
        <pc:sldMkLst>
          <pc:docMk/>
          <pc:sldMk cId="2002792906" sldId="341"/>
        </pc:sldMkLst>
        <pc:spChg chg="add mod">
          <ac:chgData name="Timothy Keys" userId="dfec52d265b1fd17" providerId="LiveId" clId="{E7D5D1E5-181E-4BA2-9DE4-F96BE4AF2B4A}" dt="2023-09-09T16:37:11.973" v="13351" actId="14100"/>
          <ac:spMkLst>
            <pc:docMk/>
            <pc:sldMk cId="2002792906" sldId="341"/>
            <ac:spMk id="11" creationId="{E24E6173-763D-0937-5624-2E39B5875D9E}"/>
          </ac:spMkLst>
        </pc:spChg>
        <pc:picChg chg="del">
          <ac:chgData name="Timothy Keys" userId="dfec52d265b1fd17" providerId="LiveId" clId="{E7D5D1E5-181E-4BA2-9DE4-F96BE4AF2B4A}" dt="2023-09-05T20:12:24.517" v="9479" actId="478"/>
          <ac:picMkLst>
            <pc:docMk/>
            <pc:sldMk cId="2002792906" sldId="341"/>
            <ac:picMk id="3" creationId="{0000A0ED-0C6D-C02E-7C23-52AA5B0519CC}"/>
          </ac:picMkLst>
        </pc:picChg>
        <pc:picChg chg="add del mod">
          <ac:chgData name="Timothy Keys" userId="dfec52d265b1fd17" providerId="LiveId" clId="{E7D5D1E5-181E-4BA2-9DE4-F96BE4AF2B4A}" dt="2023-09-05T20:13:34.395" v="9482" actId="478"/>
          <ac:picMkLst>
            <pc:docMk/>
            <pc:sldMk cId="2002792906" sldId="341"/>
            <ac:picMk id="5" creationId="{43B22D70-CF3A-96F7-4298-0E7C542106CE}"/>
          </ac:picMkLst>
        </pc:picChg>
        <pc:picChg chg="add mod">
          <ac:chgData name="Timothy Keys" userId="dfec52d265b1fd17" providerId="LiveId" clId="{E7D5D1E5-181E-4BA2-9DE4-F96BE4AF2B4A}" dt="2023-09-06T13:46:12.224" v="9885" actId="14100"/>
          <ac:picMkLst>
            <pc:docMk/>
            <pc:sldMk cId="2002792906" sldId="341"/>
            <ac:picMk id="7" creationId="{8F83E655-837E-FBB5-A404-12EF75B88DF6}"/>
          </ac:picMkLst>
        </pc:picChg>
        <pc:picChg chg="add mod">
          <ac:chgData name="Timothy Keys" userId="dfec52d265b1fd17" providerId="LiveId" clId="{E7D5D1E5-181E-4BA2-9DE4-F96BE4AF2B4A}" dt="2023-09-06T13:39:20.944" v="9870" actId="14100"/>
          <ac:picMkLst>
            <pc:docMk/>
            <pc:sldMk cId="2002792906" sldId="341"/>
            <ac:picMk id="10" creationId="{472DF8DF-9B59-628E-3890-C0A8FE7FC2E9}"/>
          </ac:picMkLst>
        </pc:picChg>
      </pc:sldChg>
      <pc:sldChg chg="addSp delSp modSp add mod ord modNotesTx">
        <pc:chgData name="Timothy Keys" userId="dfec52d265b1fd17" providerId="LiveId" clId="{E7D5D1E5-181E-4BA2-9DE4-F96BE4AF2B4A}" dt="2023-09-09T16:59:51.204" v="13487" actId="5793"/>
        <pc:sldMkLst>
          <pc:docMk/>
          <pc:sldMk cId="132748715" sldId="342"/>
        </pc:sldMkLst>
        <pc:spChg chg="add mod">
          <ac:chgData name="Timothy Keys" userId="dfec52d265b1fd17" providerId="LiveId" clId="{E7D5D1E5-181E-4BA2-9DE4-F96BE4AF2B4A}" dt="2023-09-09T16:59:51.204" v="13487" actId="5793"/>
          <ac:spMkLst>
            <pc:docMk/>
            <pc:sldMk cId="132748715" sldId="342"/>
            <ac:spMk id="6" creationId="{440F6F0E-7E24-9B01-1376-31589102DEB2}"/>
          </ac:spMkLst>
        </pc:spChg>
        <pc:picChg chg="del">
          <ac:chgData name="Timothy Keys" userId="dfec52d265b1fd17" providerId="LiveId" clId="{E7D5D1E5-181E-4BA2-9DE4-F96BE4AF2B4A}" dt="2023-09-05T20:11:47.438" v="9476" actId="478"/>
          <ac:picMkLst>
            <pc:docMk/>
            <pc:sldMk cId="132748715" sldId="342"/>
            <ac:picMk id="3" creationId="{B9AEC878-62C5-D940-6772-40EB85F1D6A4}"/>
          </ac:picMkLst>
        </pc:picChg>
        <pc:picChg chg="add mod">
          <ac:chgData name="Timothy Keys" userId="dfec52d265b1fd17" providerId="LiveId" clId="{E7D5D1E5-181E-4BA2-9DE4-F96BE4AF2B4A}" dt="2023-09-05T20:11:53.352" v="9478" actId="1076"/>
          <ac:picMkLst>
            <pc:docMk/>
            <pc:sldMk cId="132748715" sldId="342"/>
            <ac:picMk id="5" creationId="{9EFE0726-226C-7CE5-FCD6-39D7E71DE0B0}"/>
          </ac:picMkLst>
        </pc:picChg>
      </pc:sldChg>
      <pc:sldChg chg="addSp delSp modSp add mod ord modNotesTx">
        <pc:chgData name="Timothy Keys" userId="dfec52d265b1fd17" providerId="LiveId" clId="{E7D5D1E5-181E-4BA2-9DE4-F96BE4AF2B4A}" dt="2023-09-09T16:37:31.754" v="13355" actId="20577"/>
        <pc:sldMkLst>
          <pc:docMk/>
          <pc:sldMk cId="3043508675" sldId="343"/>
        </pc:sldMkLst>
        <pc:spChg chg="mod">
          <ac:chgData name="Timothy Keys" userId="dfec52d265b1fd17" providerId="LiveId" clId="{E7D5D1E5-181E-4BA2-9DE4-F96BE4AF2B4A}" dt="2023-09-05T20:16:51.424" v="9506" actId="20577"/>
          <ac:spMkLst>
            <pc:docMk/>
            <pc:sldMk cId="3043508675" sldId="343"/>
            <ac:spMk id="4" creationId="{F3034703-A219-98F5-12B6-E1CD00DECD33}"/>
          </ac:spMkLst>
        </pc:spChg>
        <pc:spChg chg="mod">
          <ac:chgData name="Timothy Keys" userId="dfec52d265b1fd17" providerId="LiveId" clId="{E7D5D1E5-181E-4BA2-9DE4-F96BE4AF2B4A}" dt="2023-09-09T16:37:31.754" v="13355" actId="20577"/>
          <ac:spMkLst>
            <pc:docMk/>
            <pc:sldMk cId="3043508675" sldId="343"/>
            <ac:spMk id="9" creationId="{AA7B234E-FE17-4087-92FD-3802CA26E967}"/>
          </ac:spMkLst>
        </pc:spChg>
        <pc:picChg chg="del">
          <ac:chgData name="Timothy Keys" userId="dfec52d265b1fd17" providerId="LiveId" clId="{E7D5D1E5-181E-4BA2-9DE4-F96BE4AF2B4A}" dt="2023-09-05T20:16:58.348" v="9507" actId="478"/>
          <ac:picMkLst>
            <pc:docMk/>
            <pc:sldMk cId="3043508675" sldId="343"/>
            <ac:picMk id="3" creationId="{919E75A0-4CF4-65B6-84FC-8505021BB567}"/>
          </ac:picMkLst>
        </pc:picChg>
        <pc:picChg chg="add mod">
          <ac:chgData name="Timothy Keys" userId="dfec52d265b1fd17" providerId="LiveId" clId="{E7D5D1E5-181E-4BA2-9DE4-F96BE4AF2B4A}" dt="2023-09-05T20:17:04.849" v="9509" actId="1076"/>
          <ac:picMkLst>
            <pc:docMk/>
            <pc:sldMk cId="3043508675" sldId="343"/>
            <ac:picMk id="5" creationId="{5CD36FD6-BBC0-0809-8F22-7363C3B4BF1E}"/>
          </ac:picMkLst>
        </pc:picChg>
      </pc:sldChg>
      <pc:sldChg chg="addSp delSp modSp add mod ord">
        <pc:chgData name="Timothy Keys" userId="dfec52d265b1fd17" providerId="LiveId" clId="{E7D5D1E5-181E-4BA2-9DE4-F96BE4AF2B4A}" dt="2023-09-09T16:37:45.808" v="13368" actId="27636"/>
        <pc:sldMkLst>
          <pc:docMk/>
          <pc:sldMk cId="2753006396" sldId="344"/>
        </pc:sldMkLst>
        <pc:spChg chg="mod">
          <ac:chgData name="Timothy Keys" userId="dfec52d265b1fd17" providerId="LiveId" clId="{E7D5D1E5-181E-4BA2-9DE4-F96BE4AF2B4A}" dt="2023-09-09T16:37:45.808" v="13368" actId="27636"/>
          <ac:spMkLst>
            <pc:docMk/>
            <pc:sldMk cId="2753006396" sldId="344"/>
            <ac:spMk id="9" creationId="{AA7B234E-FE17-4087-92FD-3802CA26E967}"/>
          </ac:spMkLst>
        </pc:spChg>
        <pc:picChg chg="add mod">
          <ac:chgData name="Timothy Keys" userId="dfec52d265b1fd17" providerId="LiveId" clId="{E7D5D1E5-181E-4BA2-9DE4-F96BE4AF2B4A}" dt="2023-09-05T20:17:54.592" v="9513" actId="1076"/>
          <ac:picMkLst>
            <pc:docMk/>
            <pc:sldMk cId="2753006396" sldId="344"/>
            <ac:picMk id="3" creationId="{7EF87737-7A3F-33A0-509D-7F2B15323FCE}"/>
          </ac:picMkLst>
        </pc:picChg>
        <pc:picChg chg="del">
          <ac:chgData name="Timothy Keys" userId="dfec52d265b1fd17" providerId="LiveId" clId="{E7D5D1E5-181E-4BA2-9DE4-F96BE4AF2B4A}" dt="2023-09-05T20:17:50.311" v="9511" actId="478"/>
          <ac:picMkLst>
            <pc:docMk/>
            <pc:sldMk cId="2753006396" sldId="344"/>
            <ac:picMk id="5" creationId="{5CD36FD6-BBC0-0809-8F22-7363C3B4BF1E}"/>
          </ac:picMkLst>
        </pc:picChg>
      </pc:sldChg>
      <pc:sldChg chg="add del">
        <pc:chgData name="Timothy Keys" userId="dfec52d265b1fd17" providerId="LiveId" clId="{E7D5D1E5-181E-4BA2-9DE4-F96BE4AF2B4A}" dt="2023-09-06T12:00:52.622" v="9748" actId="2696"/>
        <pc:sldMkLst>
          <pc:docMk/>
          <pc:sldMk cId="1029746671" sldId="345"/>
        </pc:sldMkLst>
      </pc:sldChg>
      <pc:sldChg chg="addSp delSp modSp add del mod">
        <pc:chgData name="Timothy Keys" userId="dfec52d265b1fd17" providerId="LiveId" clId="{E7D5D1E5-181E-4BA2-9DE4-F96BE4AF2B4A}" dt="2023-09-07T20:41:00.625" v="11808" actId="2696"/>
        <pc:sldMkLst>
          <pc:docMk/>
          <pc:sldMk cId="4178512557" sldId="345"/>
        </pc:sldMkLst>
        <pc:spChg chg="mod">
          <ac:chgData name="Timothy Keys" userId="dfec52d265b1fd17" providerId="LiveId" clId="{E7D5D1E5-181E-4BA2-9DE4-F96BE4AF2B4A}" dt="2023-09-07T19:46:48" v="11085" actId="20577"/>
          <ac:spMkLst>
            <pc:docMk/>
            <pc:sldMk cId="4178512557" sldId="345"/>
            <ac:spMk id="4" creationId="{F3034703-A219-98F5-12B6-E1CD00DECD33}"/>
          </ac:spMkLst>
        </pc:spChg>
        <pc:spChg chg="add mod">
          <ac:chgData name="Timothy Keys" userId="dfec52d265b1fd17" providerId="LiveId" clId="{E7D5D1E5-181E-4BA2-9DE4-F96BE4AF2B4A}" dt="2023-09-06T12:56:14.750" v="9853" actId="20577"/>
          <ac:spMkLst>
            <pc:docMk/>
            <pc:sldMk cId="4178512557" sldId="345"/>
            <ac:spMk id="8" creationId="{D4C3CD41-0E40-45D5-C5E4-4CA39EE18F4D}"/>
          </ac:spMkLst>
        </pc:spChg>
        <pc:spChg chg="mod">
          <ac:chgData name="Timothy Keys" userId="dfec52d265b1fd17" providerId="LiveId" clId="{E7D5D1E5-181E-4BA2-9DE4-F96BE4AF2B4A}" dt="2023-09-06T13:49:39.689" v="9987" actId="1035"/>
          <ac:spMkLst>
            <pc:docMk/>
            <pc:sldMk cId="4178512557" sldId="345"/>
            <ac:spMk id="9" creationId="{AA7B234E-FE17-4087-92FD-3802CA26E967}"/>
          </ac:spMkLst>
        </pc:spChg>
        <pc:picChg chg="add del mod">
          <ac:chgData name="Timothy Keys" userId="dfec52d265b1fd17" providerId="LiveId" clId="{E7D5D1E5-181E-4BA2-9DE4-F96BE4AF2B4A}" dt="2023-09-06T12:15:55.587" v="9783" actId="478"/>
          <ac:picMkLst>
            <pc:docMk/>
            <pc:sldMk cId="4178512557" sldId="345"/>
            <ac:picMk id="3" creationId="{EF7ECA5D-16E0-4B8B-D441-42F12796DBF6}"/>
          </ac:picMkLst>
        </pc:picChg>
        <pc:picChg chg="add del mod">
          <ac:chgData name="Timothy Keys" userId="dfec52d265b1fd17" providerId="LiveId" clId="{E7D5D1E5-181E-4BA2-9DE4-F96BE4AF2B4A}" dt="2023-09-06T12:15:56.688" v="9784" actId="478"/>
          <ac:picMkLst>
            <pc:docMk/>
            <pc:sldMk cId="4178512557" sldId="345"/>
            <ac:picMk id="6" creationId="{378E8C38-1B12-4228-0377-8995B06EB4C8}"/>
          </ac:picMkLst>
        </pc:picChg>
        <pc:picChg chg="del">
          <ac:chgData name="Timothy Keys" userId="dfec52d265b1fd17" providerId="LiveId" clId="{E7D5D1E5-181E-4BA2-9DE4-F96BE4AF2B4A}" dt="2023-09-06T12:06:47.421" v="9750" actId="478"/>
          <ac:picMkLst>
            <pc:docMk/>
            <pc:sldMk cId="4178512557" sldId="345"/>
            <ac:picMk id="7" creationId="{8F83E655-837E-FBB5-A404-12EF75B88DF6}"/>
          </ac:picMkLst>
        </pc:picChg>
        <pc:picChg chg="add del mod">
          <ac:chgData name="Timothy Keys" userId="dfec52d265b1fd17" providerId="LiveId" clId="{E7D5D1E5-181E-4BA2-9DE4-F96BE4AF2B4A}" dt="2023-09-06T12:56:19.475" v="9854" actId="478"/>
          <ac:picMkLst>
            <pc:docMk/>
            <pc:sldMk cId="4178512557" sldId="345"/>
            <ac:picMk id="11" creationId="{E92C0ED5-DB68-3D02-D482-1D89A278A08B}"/>
          </ac:picMkLst>
        </pc:picChg>
        <pc:picChg chg="add del mod">
          <ac:chgData name="Timothy Keys" userId="dfec52d265b1fd17" providerId="LiveId" clId="{E7D5D1E5-181E-4BA2-9DE4-F96BE4AF2B4A}" dt="2023-09-06T12:56:21.817" v="9855" actId="478"/>
          <ac:picMkLst>
            <pc:docMk/>
            <pc:sldMk cId="4178512557" sldId="345"/>
            <ac:picMk id="13" creationId="{B2062464-C1F4-984C-52A1-F71B4623BEF8}"/>
          </ac:picMkLst>
        </pc:picChg>
        <pc:picChg chg="add del mod">
          <ac:chgData name="Timothy Keys" userId="dfec52d265b1fd17" providerId="LiveId" clId="{E7D5D1E5-181E-4BA2-9DE4-F96BE4AF2B4A}" dt="2023-09-07T19:46:39.585" v="11074" actId="478"/>
          <ac:picMkLst>
            <pc:docMk/>
            <pc:sldMk cId="4178512557" sldId="345"/>
            <ac:picMk id="15" creationId="{B347E16F-968E-E4B7-5950-8FFB99C145F4}"/>
          </ac:picMkLst>
        </pc:picChg>
      </pc:sldChg>
      <pc:sldChg chg="addSp delSp modSp add mod">
        <pc:chgData name="Timothy Keys" userId="dfec52d265b1fd17" providerId="LiveId" clId="{E7D5D1E5-181E-4BA2-9DE4-F96BE4AF2B4A}" dt="2023-09-09T16:40:39.029" v="13443" actId="20577"/>
        <pc:sldMkLst>
          <pc:docMk/>
          <pc:sldMk cId="2543439514" sldId="346"/>
        </pc:sldMkLst>
        <pc:spChg chg="add mod">
          <ac:chgData name="Timothy Keys" userId="dfec52d265b1fd17" providerId="LiveId" clId="{E7D5D1E5-181E-4BA2-9DE4-F96BE4AF2B4A}" dt="2023-09-09T16:40:39.029" v="13443" actId="20577"/>
          <ac:spMkLst>
            <pc:docMk/>
            <pc:sldMk cId="2543439514" sldId="346"/>
            <ac:spMk id="2" creationId="{9DBC9AC4-EF8C-8C36-4950-794B93AC0F49}"/>
          </ac:spMkLst>
        </pc:spChg>
        <pc:spChg chg="mod">
          <ac:chgData name="Timothy Keys" userId="dfec52d265b1fd17" providerId="LiveId" clId="{E7D5D1E5-181E-4BA2-9DE4-F96BE4AF2B4A}" dt="2023-09-07T19:25:06.878" v="10880" actId="20577"/>
          <ac:spMkLst>
            <pc:docMk/>
            <pc:sldMk cId="2543439514" sldId="346"/>
            <ac:spMk id="4" creationId="{F3034703-A219-98F5-12B6-E1CD00DECD33}"/>
          </ac:spMkLst>
        </pc:spChg>
        <pc:spChg chg="del mod">
          <ac:chgData name="Timothy Keys" userId="dfec52d265b1fd17" providerId="LiveId" clId="{E7D5D1E5-181E-4BA2-9DE4-F96BE4AF2B4A}" dt="2023-09-08T20:11:01.329" v="12693" actId="478"/>
          <ac:spMkLst>
            <pc:docMk/>
            <pc:sldMk cId="2543439514" sldId="346"/>
            <ac:spMk id="8" creationId="{D4C3CD41-0E40-45D5-C5E4-4CA39EE18F4D}"/>
          </ac:spMkLst>
        </pc:spChg>
        <pc:picChg chg="mod">
          <ac:chgData name="Timothy Keys" userId="dfec52d265b1fd17" providerId="LiveId" clId="{E7D5D1E5-181E-4BA2-9DE4-F96BE4AF2B4A}" dt="2023-09-06T12:58:56.102" v="9860" actId="14100"/>
          <ac:picMkLst>
            <pc:docMk/>
            <pc:sldMk cId="2543439514" sldId="346"/>
            <ac:picMk id="3" creationId="{EF7ECA5D-16E0-4B8B-D441-42F12796DBF6}"/>
          </ac:picMkLst>
        </pc:picChg>
        <pc:picChg chg="mod">
          <ac:chgData name="Timothy Keys" userId="dfec52d265b1fd17" providerId="LiveId" clId="{E7D5D1E5-181E-4BA2-9DE4-F96BE4AF2B4A}" dt="2023-09-06T12:58:59.656" v="9861" actId="14100"/>
          <ac:picMkLst>
            <pc:docMk/>
            <pc:sldMk cId="2543439514" sldId="346"/>
            <ac:picMk id="6" creationId="{378E8C38-1B12-4228-0377-8995B06EB4C8}"/>
          </ac:picMkLst>
        </pc:picChg>
      </pc:sldChg>
      <pc:sldChg chg="addSp delSp modSp add mod">
        <pc:chgData name="Timothy Keys" userId="dfec52d265b1fd17" providerId="LiveId" clId="{E7D5D1E5-181E-4BA2-9DE4-F96BE4AF2B4A}" dt="2023-09-09T16:41:24.920" v="13447" actId="20577"/>
        <pc:sldMkLst>
          <pc:docMk/>
          <pc:sldMk cId="4123667769" sldId="347"/>
        </pc:sldMkLst>
        <pc:spChg chg="mod">
          <ac:chgData name="Timothy Keys" userId="dfec52d265b1fd17" providerId="LiveId" clId="{E7D5D1E5-181E-4BA2-9DE4-F96BE4AF2B4A}" dt="2023-09-07T19:25:18.823" v="10888" actId="20577"/>
          <ac:spMkLst>
            <pc:docMk/>
            <pc:sldMk cId="4123667769" sldId="347"/>
            <ac:spMk id="4" creationId="{F3034703-A219-98F5-12B6-E1CD00DECD33}"/>
          </ac:spMkLst>
        </pc:spChg>
        <pc:spChg chg="mod">
          <ac:chgData name="Timothy Keys" userId="dfec52d265b1fd17" providerId="LiveId" clId="{E7D5D1E5-181E-4BA2-9DE4-F96BE4AF2B4A}" dt="2023-09-09T16:41:24.920" v="13447" actId="20577"/>
          <ac:spMkLst>
            <pc:docMk/>
            <pc:sldMk cId="4123667769" sldId="347"/>
            <ac:spMk id="8" creationId="{D4C3CD41-0E40-45D5-C5E4-4CA39EE18F4D}"/>
          </ac:spMkLst>
        </pc:spChg>
        <pc:picChg chg="del">
          <ac:chgData name="Timothy Keys" userId="dfec52d265b1fd17" providerId="LiveId" clId="{E7D5D1E5-181E-4BA2-9DE4-F96BE4AF2B4A}" dt="2023-09-06T12:34:55.792" v="9795" actId="478"/>
          <ac:picMkLst>
            <pc:docMk/>
            <pc:sldMk cId="4123667769" sldId="347"/>
            <ac:picMk id="3" creationId="{EF7ECA5D-16E0-4B8B-D441-42F12796DBF6}"/>
          </ac:picMkLst>
        </pc:picChg>
        <pc:picChg chg="add mod">
          <ac:chgData name="Timothy Keys" userId="dfec52d265b1fd17" providerId="LiveId" clId="{E7D5D1E5-181E-4BA2-9DE4-F96BE4AF2B4A}" dt="2023-09-06T13:13:57.393" v="9865" actId="14100"/>
          <ac:picMkLst>
            <pc:docMk/>
            <pc:sldMk cId="4123667769" sldId="347"/>
            <ac:picMk id="5" creationId="{43C88A79-0767-D97C-25C8-A40532621303}"/>
          </ac:picMkLst>
        </pc:picChg>
        <pc:picChg chg="del">
          <ac:chgData name="Timothy Keys" userId="dfec52d265b1fd17" providerId="LiveId" clId="{E7D5D1E5-181E-4BA2-9DE4-F96BE4AF2B4A}" dt="2023-09-06T12:34:56.571" v="9796" actId="478"/>
          <ac:picMkLst>
            <pc:docMk/>
            <pc:sldMk cId="4123667769" sldId="347"/>
            <ac:picMk id="6" creationId="{378E8C38-1B12-4228-0377-8995B06EB4C8}"/>
          </ac:picMkLst>
        </pc:picChg>
        <pc:picChg chg="add mod">
          <ac:chgData name="Timothy Keys" userId="dfec52d265b1fd17" providerId="LiveId" clId="{E7D5D1E5-181E-4BA2-9DE4-F96BE4AF2B4A}" dt="2023-09-07T19:53:10.694" v="11096" actId="1076"/>
          <ac:picMkLst>
            <pc:docMk/>
            <pc:sldMk cId="4123667769" sldId="347"/>
            <ac:picMk id="10" creationId="{96EEE944-D742-74AD-B9E5-D5663AF204A5}"/>
          </ac:picMkLst>
        </pc:picChg>
      </pc:sldChg>
      <pc:sldChg chg="addSp delSp modSp add mod modNotesTx">
        <pc:chgData name="Timothy Keys" userId="dfec52d265b1fd17" providerId="LiveId" clId="{E7D5D1E5-181E-4BA2-9DE4-F96BE4AF2B4A}" dt="2023-09-09T16:39:25.389" v="13402" actId="14100"/>
        <pc:sldMkLst>
          <pc:docMk/>
          <pc:sldMk cId="3794215581" sldId="348"/>
        </pc:sldMkLst>
        <pc:spChg chg="mod">
          <ac:chgData name="Timothy Keys" userId="dfec52d265b1fd17" providerId="LiveId" clId="{E7D5D1E5-181E-4BA2-9DE4-F96BE4AF2B4A}" dt="2023-09-07T19:24:53.747" v="10874" actId="20577"/>
          <ac:spMkLst>
            <pc:docMk/>
            <pc:sldMk cId="3794215581" sldId="348"/>
            <ac:spMk id="4" creationId="{F3034703-A219-98F5-12B6-E1CD00DECD33}"/>
          </ac:spMkLst>
        </pc:spChg>
        <pc:spChg chg="mod">
          <ac:chgData name="Timothy Keys" userId="dfec52d265b1fd17" providerId="LiveId" clId="{E7D5D1E5-181E-4BA2-9DE4-F96BE4AF2B4A}" dt="2023-09-09T16:39:25.389" v="13402" actId="14100"/>
          <ac:spMkLst>
            <pc:docMk/>
            <pc:sldMk cId="3794215581" sldId="348"/>
            <ac:spMk id="8" creationId="{D4C3CD41-0E40-45D5-C5E4-4CA39EE18F4D}"/>
          </ac:spMkLst>
        </pc:spChg>
        <pc:picChg chg="add mod">
          <ac:chgData name="Timothy Keys" userId="dfec52d265b1fd17" providerId="LiveId" clId="{E7D5D1E5-181E-4BA2-9DE4-F96BE4AF2B4A}" dt="2023-09-07T20:08:20.935" v="11454" actId="14100"/>
          <ac:picMkLst>
            <pc:docMk/>
            <pc:sldMk cId="3794215581" sldId="348"/>
            <ac:picMk id="3" creationId="{31F048C6-5506-508A-2751-606C027C34DB}"/>
          </ac:picMkLst>
        </pc:picChg>
        <pc:picChg chg="del">
          <ac:chgData name="Timothy Keys" userId="dfec52d265b1fd17" providerId="LiveId" clId="{E7D5D1E5-181E-4BA2-9DE4-F96BE4AF2B4A}" dt="2023-09-07T20:08:08.641" v="11450" actId="478"/>
          <ac:picMkLst>
            <pc:docMk/>
            <pc:sldMk cId="3794215581" sldId="348"/>
            <ac:picMk id="11" creationId="{E92C0ED5-DB68-3D02-D482-1D89A278A08B}"/>
          </ac:picMkLst>
        </pc:picChg>
        <pc:picChg chg="del">
          <ac:chgData name="Timothy Keys" userId="dfec52d265b1fd17" providerId="LiveId" clId="{E7D5D1E5-181E-4BA2-9DE4-F96BE4AF2B4A}" dt="2023-09-07T20:08:12.021" v="11451" actId="478"/>
          <ac:picMkLst>
            <pc:docMk/>
            <pc:sldMk cId="3794215581" sldId="348"/>
            <ac:picMk id="13" creationId="{B2062464-C1F4-984C-52A1-F71B4623BEF8}"/>
          </ac:picMkLst>
        </pc:picChg>
      </pc:sldChg>
      <pc:sldChg chg="addSp delSp modSp add mod">
        <pc:chgData name="Timothy Keys" userId="dfec52d265b1fd17" providerId="LiveId" clId="{E7D5D1E5-181E-4BA2-9DE4-F96BE4AF2B4A}" dt="2023-09-09T16:36:51.326" v="13347" actId="14100"/>
        <pc:sldMkLst>
          <pc:docMk/>
          <pc:sldMk cId="3876144741" sldId="349"/>
        </pc:sldMkLst>
        <pc:spChg chg="mod">
          <ac:chgData name="Timothy Keys" userId="dfec52d265b1fd17" providerId="LiveId" clId="{E7D5D1E5-181E-4BA2-9DE4-F96BE4AF2B4A}" dt="2023-09-09T16:36:51.326" v="13347" actId="14100"/>
          <ac:spMkLst>
            <pc:docMk/>
            <pc:sldMk cId="3876144741" sldId="349"/>
            <ac:spMk id="6" creationId="{2A5F0B38-EB4D-F1B9-7DD3-DFB165B2355B}"/>
          </ac:spMkLst>
        </pc:spChg>
        <pc:picChg chg="del">
          <ac:chgData name="Timothy Keys" userId="dfec52d265b1fd17" providerId="LiveId" clId="{E7D5D1E5-181E-4BA2-9DE4-F96BE4AF2B4A}" dt="2023-09-06T13:39:47.579" v="9872" actId="478"/>
          <ac:picMkLst>
            <pc:docMk/>
            <pc:sldMk cId="3876144741" sldId="349"/>
            <ac:picMk id="3" creationId="{0000A0ED-0C6D-C02E-7C23-52AA5B0519CC}"/>
          </ac:picMkLst>
        </pc:picChg>
        <pc:picChg chg="add mod">
          <ac:chgData name="Timothy Keys" userId="dfec52d265b1fd17" providerId="LiveId" clId="{E7D5D1E5-181E-4BA2-9DE4-F96BE4AF2B4A}" dt="2023-09-06T13:41:18.717" v="9878" actId="14100"/>
          <ac:picMkLst>
            <pc:docMk/>
            <pc:sldMk cId="3876144741" sldId="349"/>
            <ac:picMk id="5" creationId="{787003BE-35FE-DBE2-E4B8-8EBAB1547536}"/>
          </ac:picMkLst>
        </pc:picChg>
        <pc:picChg chg="add mod">
          <ac:chgData name="Timothy Keys" userId="dfec52d265b1fd17" providerId="LiveId" clId="{E7D5D1E5-181E-4BA2-9DE4-F96BE4AF2B4A}" dt="2023-09-06T13:41:32.318" v="9879" actId="1076"/>
          <ac:picMkLst>
            <pc:docMk/>
            <pc:sldMk cId="3876144741" sldId="349"/>
            <ac:picMk id="8" creationId="{0F991249-82CF-D9AF-AB2D-6545EFAF8A88}"/>
          </ac:picMkLst>
        </pc:picChg>
      </pc:sldChg>
      <pc:sldChg chg="addSp delSp modSp add mod ord">
        <pc:chgData name="Timothy Keys" userId="dfec52d265b1fd17" providerId="LiveId" clId="{E7D5D1E5-181E-4BA2-9DE4-F96BE4AF2B4A}" dt="2023-09-07T12:25:41.432" v="10714" actId="1076"/>
        <pc:sldMkLst>
          <pc:docMk/>
          <pc:sldMk cId="1310061195" sldId="350"/>
        </pc:sldMkLst>
        <pc:spChg chg="add del mod">
          <ac:chgData name="Timothy Keys" userId="dfec52d265b1fd17" providerId="LiveId" clId="{E7D5D1E5-181E-4BA2-9DE4-F96BE4AF2B4A}" dt="2023-09-06T14:12:09.285" v="10006"/>
          <ac:spMkLst>
            <pc:docMk/>
            <pc:sldMk cId="1310061195" sldId="350"/>
            <ac:spMk id="2" creationId="{1D06DF65-6A3A-5C6A-2D59-A80468A937F9}"/>
          </ac:spMkLst>
        </pc:spChg>
        <pc:spChg chg="mod">
          <ac:chgData name="Timothy Keys" userId="dfec52d265b1fd17" providerId="LiveId" clId="{E7D5D1E5-181E-4BA2-9DE4-F96BE4AF2B4A}" dt="2023-09-07T12:21:30.768" v="10711" actId="20577"/>
          <ac:spMkLst>
            <pc:docMk/>
            <pc:sldMk cId="1310061195" sldId="350"/>
            <ac:spMk id="4" creationId="{F3034703-A219-98F5-12B6-E1CD00DECD33}"/>
          </ac:spMkLst>
        </pc:spChg>
        <pc:spChg chg="add del mod">
          <ac:chgData name="Timothy Keys" userId="dfec52d265b1fd17" providerId="LiveId" clId="{E7D5D1E5-181E-4BA2-9DE4-F96BE4AF2B4A}" dt="2023-09-06T14:24:07.149" v="10050" actId="478"/>
          <ac:spMkLst>
            <pc:docMk/>
            <pc:sldMk cId="1310061195" sldId="350"/>
            <ac:spMk id="6" creationId="{7BCC7A87-9E57-42BC-334E-EAFFE0527241}"/>
          </ac:spMkLst>
        </pc:spChg>
        <pc:spChg chg="add del mod">
          <ac:chgData name="Timothy Keys" userId="dfec52d265b1fd17" providerId="LiveId" clId="{E7D5D1E5-181E-4BA2-9DE4-F96BE4AF2B4A}" dt="2023-09-06T14:26:13.036" v="10068" actId="478"/>
          <ac:spMkLst>
            <pc:docMk/>
            <pc:sldMk cId="1310061195" sldId="350"/>
            <ac:spMk id="7" creationId="{3752A76C-FD44-0E27-7396-AE03869B2CBA}"/>
          </ac:spMkLst>
        </pc:spChg>
        <pc:picChg chg="add mod">
          <ac:chgData name="Timothy Keys" userId="dfec52d265b1fd17" providerId="LiveId" clId="{E7D5D1E5-181E-4BA2-9DE4-F96BE4AF2B4A}" dt="2023-09-07T12:25:41.432" v="10714" actId="1076"/>
          <ac:picMkLst>
            <pc:docMk/>
            <pc:sldMk cId="1310061195" sldId="350"/>
            <ac:picMk id="3" creationId="{64B6A061-DFF0-12BD-800C-8A512EF568CE}"/>
          </ac:picMkLst>
        </pc:picChg>
        <pc:picChg chg="del mod">
          <ac:chgData name="Timothy Keys" userId="dfec52d265b1fd17" providerId="LiveId" clId="{E7D5D1E5-181E-4BA2-9DE4-F96BE4AF2B4A}" dt="2023-09-06T14:09:07.817" v="10003" actId="478"/>
          <ac:picMkLst>
            <pc:docMk/>
            <pc:sldMk cId="1310061195" sldId="350"/>
            <ac:picMk id="5" creationId="{43C88A79-0767-D97C-25C8-A40532621303}"/>
          </ac:picMkLst>
        </pc:picChg>
        <pc:picChg chg="del">
          <ac:chgData name="Timothy Keys" userId="dfec52d265b1fd17" providerId="LiveId" clId="{E7D5D1E5-181E-4BA2-9DE4-F96BE4AF2B4A}" dt="2023-09-06T14:09:07.156" v="10001" actId="478"/>
          <ac:picMkLst>
            <pc:docMk/>
            <pc:sldMk cId="1310061195" sldId="350"/>
            <ac:picMk id="10" creationId="{96EEE944-D742-74AD-B9E5-D5663AF204A5}"/>
          </ac:picMkLst>
        </pc:picChg>
        <pc:picChg chg="add del mod">
          <ac:chgData name="Timothy Keys" userId="dfec52d265b1fd17" providerId="LiveId" clId="{E7D5D1E5-181E-4BA2-9DE4-F96BE4AF2B4A}" dt="2023-09-06T14:30:51.608" v="10072" actId="478"/>
          <ac:picMkLst>
            <pc:docMk/>
            <pc:sldMk cId="1310061195" sldId="350"/>
            <ac:picMk id="12" creationId="{0D4402B9-6A73-6473-2308-E5C45A2FFE7A}"/>
          </ac:picMkLst>
        </pc:picChg>
      </pc:sldChg>
      <pc:sldChg chg="addSp delSp modSp add mod">
        <pc:chgData name="Timothy Keys" userId="dfec52d265b1fd17" providerId="LiveId" clId="{E7D5D1E5-181E-4BA2-9DE4-F96BE4AF2B4A}" dt="2023-09-07T12:39:43.640" v="10730" actId="20577"/>
        <pc:sldMkLst>
          <pc:docMk/>
          <pc:sldMk cId="616716915" sldId="351"/>
        </pc:sldMkLst>
        <pc:spChg chg="mod">
          <ac:chgData name="Timothy Keys" userId="dfec52d265b1fd17" providerId="LiveId" clId="{E7D5D1E5-181E-4BA2-9DE4-F96BE4AF2B4A}" dt="2023-09-07T12:39:43.640" v="10730" actId="20577"/>
          <ac:spMkLst>
            <pc:docMk/>
            <pc:sldMk cId="616716915" sldId="351"/>
            <ac:spMk id="4" creationId="{F3034703-A219-98F5-12B6-E1CD00DECD33}"/>
          </ac:spMkLst>
        </pc:spChg>
        <pc:picChg chg="del">
          <ac:chgData name="Timothy Keys" userId="dfec52d265b1fd17" providerId="LiveId" clId="{E7D5D1E5-181E-4BA2-9DE4-F96BE4AF2B4A}" dt="2023-09-07T12:39:27.050" v="10724" actId="478"/>
          <ac:picMkLst>
            <pc:docMk/>
            <pc:sldMk cId="616716915" sldId="351"/>
            <ac:picMk id="3" creationId="{64B6A061-DFF0-12BD-800C-8A512EF568CE}"/>
          </ac:picMkLst>
        </pc:picChg>
        <pc:picChg chg="add mod">
          <ac:chgData name="Timothy Keys" userId="dfec52d265b1fd17" providerId="LiveId" clId="{E7D5D1E5-181E-4BA2-9DE4-F96BE4AF2B4A}" dt="2023-09-07T12:39:34.620" v="10726" actId="1076"/>
          <ac:picMkLst>
            <pc:docMk/>
            <pc:sldMk cId="616716915" sldId="351"/>
            <ac:picMk id="5" creationId="{4FB43B8B-1783-50A7-C633-B8F1C43C3386}"/>
          </ac:picMkLst>
        </pc:picChg>
      </pc:sldChg>
      <pc:sldChg chg="modSp add del mod ord">
        <pc:chgData name="Timothy Keys" userId="dfec52d265b1fd17" providerId="LiveId" clId="{E7D5D1E5-181E-4BA2-9DE4-F96BE4AF2B4A}" dt="2023-09-07T12:37:10.231" v="10722" actId="2696"/>
        <pc:sldMkLst>
          <pc:docMk/>
          <pc:sldMk cId="2825059529" sldId="351"/>
        </pc:sldMkLst>
        <pc:spChg chg="mod">
          <ac:chgData name="Timothy Keys" userId="dfec52d265b1fd17" providerId="LiveId" clId="{E7D5D1E5-181E-4BA2-9DE4-F96BE4AF2B4A}" dt="2023-09-07T12:36:54.775" v="10721" actId="20577"/>
          <ac:spMkLst>
            <pc:docMk/>
            <pc:sldMk cId="2825059529" sldId="351"/>
            <ac:spMk id="2" creationId="{C11A7FF5-E7DB-4462-BC64-12126BDC0DFB}"/>
          </ac:spMkLst>
        </pc:spChg>
      </pc:sldChg>
      <pc:sldChg chg="addSp delSp modSp add mod modNotesTx">
        <pc:chgData name="Timothy Keys" userId="dfec52d265b1fd17" providerId="LiveId" clId="{E7D5D1E5-181E-4BA2-9DE4-F96BE4AF2B4A}" dt="2023-09-09T16:38:24.787" v="13384" actId="1035"/>
        <pc:sldMkLst>
          <pc:docMk/>
          <pc:sldMk cId="114887678" sldId="352"/>
        </pc:sldMkLst>
        <pc:spChg chg="mod">
          <ac:chgData name="Timothy Keys" userId="dfec52d265b1fd17" providerId="LiveId" clId="{E7D5D1E5-181E-4BA2-9DE4-F96BE4AF2B4A}" dt="2023-09-07T19:18:30.665" v="10816" actId="20577"/>
          <ac:spMkLst>
            <pc:docMk/>
            <pc:sldMk cId="114887678" sldId="352"/>
            <ac:spMk id="4" creationId="{F3034703-A219-98F5-12B6-E1CD00DECD33}"/>
          </ac:spMkLst>
        </pc:spChg>
        <pc:spChg chg="mod">
          <ac:chgData name="Timothy Keys" userId="dfec52d265b1fd17" providerId="LiveId" clId="{E7D5D1E5-181E-4BA2-9DE4-F96BE4AF2B4A}" dt="2023-09-09T16:38:24.787" v="13384" actId="1035"/>
          <ac:spMkLst>
            <pc:docMk/>
            <pc:sldMk cId="114887678" sldId="352"/>
            <ac:spMk id="9" creationId="{AA7B234E-FE17-4087-92FD-3802CA26E967}"/>
          </ac:spMkLst>
        </pc:spChg>
        <pc:picChg chg="del">
          <ac:chgData name="Timothy Keys" userId="dfec52d265b1fd17" providerId="LiveId" clId="{E7D5D1E5-181E-4BA2-9DE4-F96BE4AF2B4A}" dt="2023-09-07T19:18:46.615" v="10817" actId="478"/>
          <ac:picMkLst>
            <pc:docMk/>
            <pc:sldMk cId="114887678" sldId="352"/>
            <ac:picMk id="3" creationId="{7EF87737-7A3F-33A0-509D-7F2B15323FCE}"/>
          </ac:picMkLst>
        </pc:picChg>
        <pc:picChg chg="add mod">
          <ac:chgData name="Timothy Keys" userId="dfec52d265b1fd17" providerId="LiveId" clId="{E7D5D1E5-181E-4BA2-9DE4-F96BE4AF2B4A}" dt="2023-09-07T20:39:58.255" v="11805" actId="1076"/>
          <ac:picMkLst>
            <pc:docMk/>
            <pc:sldMk cId="114887678" sldId="352"/>
            <ac:picMk id="5" creationId="{3D307F22-4AB8-E6AC-93E6-0AA75373E9A8}"/>
          </ac:picMkLst>
        </pc:picChg>
        <pc:picChg chg="add mod">
          <ac:chgData name="Timothy Keys" userId="dfec52d265b1fd17" providerId="LiveId" clId="{E7D5D1E5-181E-4BA2-9DE4-F96BE4AF2B4A}" dt="2023-09-07T20:40:38.710" v="11807" actId="1076"/>
          <ac:picMkLst>
            <pc:docMk/>
            <pc:sldMk cId="114887678" sldId="352"/>
            <ac:picMk id="7" creationId="{5368CBF4-87DF-550E-F3CB-504280014090}"/>
          </ac:picMkLst>
        </pc:picChg>
      </pc:sldChg>
      <pc:sldChg chg="addSp modSp add mod modNotesTx">
        <pc:chgData name="Timothy Keys" userId="dfec52d265b1fd17" providerId="LiveId" clId="{E7D5D1E5-181E-4BA2-9DE4-F96BE4AF2B4A}" dt="2023-09-09T16:38:48.566" v="13388" actId="20577"/>
        <pc:sldMkLst>
          <pc:docMk/>
          <pc:sldMk cId="581388966" sldId="353"/>
        </pc:sldMkLst>
        <pc:spChg chg="mod">
          <ac:chgData name="Timothy Keys" userId="dfec52d265b1fd17" providerId="LiveId" clId="{E7D5D1E5-181E-4BA2-9DE4-F96BE4AF2B4A}" dt="2023-09-07T20:44:39.925" v="11843" actId="20577"/>
          <ac:spMkLst>
            <pc:docMk/>
            <pc:sldMk cId="581388966" sldId="353"/>
            <ac:spMk id="4" creationId="{F3034703-A219-98F5-12B6-E1CD00DECD33}"/>
          </ac:spMkLst>
        </pc:spChg>
        <pc:spChg chg="mod">
          <ac:chgData name="Timothy Keys" userId="dfec52d265b1fd17" providerId="LiveId" clId="{E7D5D1E5-181E-4BA2-9DE4-F96BE4AF2B4A}" dt="2023-09-09T16:38:48.566" v="13388" actId="20577"/>
          <ac:spMkLst>
            <pc:docMk/>
            <pc:sldMk cId="581388966" sldId="353"/>
            <ac:spMk id="9" creationId="{AA7B234E-FE17-4087-92FD-3802CA26E967}"/>
          </ac:spMkLst>
        </pc:spChg>
        <pc:picChg chg="add mod">
          <ac:chgData name="Timothy Keys" userId="dfec52d265b1fd17" providerId="LiveId" clId="{E7D5D1E5-181E-4BA2-9DE4-F96BE4AF2B4A}" dt="2023-09-07T20:45:17.779" v="11850" actId="1076"/>
          <ac:picMkLst>
            <pc:docMk/>
            <pc:sldMk cId="581388966" sldId="353"/>
            <ac:picMk id="3" creationId="{B2B524A2-A39A-60A6-2015-01BBF31025E1}"/>
          </ac:picMkLst>
        </pc:picChg>
        <pc:picChg chg="add mod">
          <ac:chgData name="Timothy Keys" userId="dfec52d265b1fd17" providerId="LiveId" clId="{E7D5D1E5-181E-4BA2-9DE4-F96BE4AF2B4A}" dt="2023-09-07T20:44:53.722" v="11845" actId="1076"/>
          <ac:picMkLst>
            <pc:docMk/>
            <pc:sldMk cId="581388966" sldId="353"/>
            <ac:picMk id="6" creationId="{66328C77-3EC8-021F-A7C3-92E5FC2CF31D}"/>
          </ac:picMkLst>
        </pc:picChg>
        <pc:picChg chg="add mod">
          <ac:chgData name="Timothy Keys" userId="dfec52d265b1fd17" providerId="LiveId" clId="{E7D5D1E5-181E-4BA2-9DE4-F96BE4AF2B4A}" dt="2023-09-07T20:45:14.211" v="11849" actId="1076"/>
          <ac:picMkLst>
            <pc:docMk/>
            <pc:sldMk cId="581388966" sldId="353"/>
            <ac:picMk id="8" creationId="{81D4946F-739B-2806-2A9E-E3B6AE6E2E94}"/>
          </ac:picMkLst>
        </pc:picChg>
      </pc:sldChg>
      <pc:sldChg chg="addSp modSp add mod modNotesTx">
        <pc:chgData name="Timothy Keys" userId="dfec52d265b1fd17" providerId="LiveId" clId="{E7D5D1E5-181E-4BA2-9DE4-F96BE4AF2B4A}" dt="2023-09-09T16:39:02.733" v="13393" actId="20577"/>
        <pc:sldMkLst>
          <pc:docMk/>
          <pc:sldMk cId="4099197814" sldId="354"/>
        </pc:sldMkLst>
        <pc:spChg chg="mod">
          <ac:chgData name="Timothy Keys" userId="dfec52d265b1fd17" providerId="LiveId" clId="{E7D5D1E5-181E-4BA2-9DE4-F96BE4AF2B4A}" dt="2023-09-07T20:53:17.227" v="11926" actId="20577"/>
          <ac:spMkLst>
            <pc:docMk/>
            <pc:sldMk cId="4099197814" sldId="354"/>
            <ac:spMk id="4" creationId="{F3034703-A219-98F5-12B6-E1CD00DECD33}"/>
          </ac:spMkLst>
        </pc:spChg>
        <pc:spChg chg="mod">
          <ac:chgData name="Timothy Keys" userId="dfec52d265b1fd17" providerId="LiveId" clId="{E7D5D1E5-181E-4BA2-9DE4-F96BE4AF2B4A}" dt="2023-09-09T16:39:02.733" v="13393" actId="20577"/>
          <ac:spMkLst>
            <pc:docMk/>
            <pc:sldMk cId="4099197814" sldId="354"/>
            <ac:spMk id="9" creationId="{AA7B234E-FE17-4087-92FD-3802CA26E967}"/>
          </ac:spMkLst>
        </pc:spChg>
        <pc:picChg chg="add mod">
          <ac:chgData name="Timothy Keys" userId="dfec52d265b1fd17" providerId="LiveId" clId="{E7D5D1E5-181E-4BA2-9DE4-F96BE4AF2B4A}" dt="2023-09-07T20:53:05.421" v="11908" actId="1076"/>
          <ac:picMkLst>
            <pc:docMk/>
            <pc:sldMk cId="4099197814" sldId="354"/>
            <ac:picMk id="3" creationId="{692256F4-B79D-CD80-2E10-25947283A742}"/>
          </ac:picMkLst>
        </pc:picChg>
        <pc:picChg chg="add mod">
          <ac:chgData name="Timothy Keys" userId="dfec52d265b1fd17" providerId="LiveId" clId="{E7D5D1E5-181E-4BA2-9DE4-F96BE4AF2B4A}" dt="2023-09-07T20:53:02.054" v="11907" actId="1076"/>
          <ac:picMkLst>
            <pc:docMk/>
            <pc:sldMk cId="4099197814" sldId="354"/>
            <ac:picMk id="6" creationId="{6286E0AA-660B-5B6F-A3A9-414A6DCE1B7E}"/>
          </ac:picMkLst>
        </pc:picChg>
        <pc:picChg chg="add mod">
          <ac:chgData name="Timothy Keys" userId="dfec52d265b1fd17" providerId="LiveId" clId="{E7D5D1E5-181E-4BA2-9DE4-F96BE4AF2B4A}" dt="2023-09-07T20:52:54.877" v="11905" actId="1076"/>
          <ac:picMkLst>
            <pc:docMk/>
            <pc:sldMk cId="4099197814" sldId="354"/>
            <ac:picMk id="8" creationId="{658B9D8A-1466-CF3E-0C78-A05852FA1FAE}"/>
          </ac:picMkLst>
        </pc:picChg>
      </pc:sldChg>
      <pc:sldChg chg="add del ord">
        <pc:chgData name="Timothy Keys" userId="dfec52d265b1fd17" providerId="LiveId" clId="{E7D5D1E5-181E-4BA2-9DE4-F96BE4AF2B4A}" dt="2023-09-07T20:49:20.104" v="11883" actId="2696"/>
        <pc:sldMkLst>
          <pc:docMk/>
          <pc:sldMk cId="2173342127" sldId="355"/>
        </pc:sldMkLst>
      </pc:sldChg>
      <pc:sldChg chg="addSp delSp modSp add mod ord">
        <pc:chgData name="Timothy Keys" userId="dfec52d265b1fd17" providerId="LiveId" clId="{E7D5D1E5-181E-4BA2-9DE4-F96BE4AF2B4A}" dt="2023-09-09T16:41:36.058" v="13451" actId="20577"/>
        <pc:sldMkLst>
          <pc:docMk/>
          <pc:sldMk cId="623081588" sldId="356"/>
        </pc:sldMkLst>
        <pc:spChg chg="add mod">
          <ac:chgData name="Timothy Keys" userId="dfec52d265b1fd17" providerId="LiveId" clId="{E7D5D1E5-181E-4BA2-9DE4-F96BE4AF2B4A}" dt="2023-09-08T20:08:54.538" v="12684" actId="20577"/>
          <ac:spMkLst>
            <pc:docMk/>
            <pc:sldMk cId="623081588" sldId="356"/>
            <ac:spMk id="2" creationId="{98D4E1D8-7942-4BB0-05BC-B58AF743FC89}"/>
          </ac:spMkLst>
        </pc:spChg>
        <pc:spChg chg="mod">
          <ac:chgData name="Timothy Keys" userId="dfec52d265b1fd17" providerId="LiveId" clId="{E7D5D1E5-181E-4BA2-9DE4-F96BE4AF2B4A}" dt="2023-09-07T19:26:45.909" v="10925" actId="20577"/>
          <ac:spMkLst>
            <pc:docMk/>
            <pc:sldMk cId="623081588" sldId="356"/>
            <ac:spMk id="4" creationId="{F3034703-A219-98F5-12B6-E1CD00DECD33}"/>
          </ac:spMkLst>
        </pc:spChg>
        <pc:spChg chg="mod">
          <ac:chgData name="Timothy Keys" userId="dfec52d265b1fd17" providerId="LiveId" clId="{E7D5D1E5-181E-4BA2-9DE4-F96BE4AF2B4A}" dt="2023-09-09T16:41:36.058" v="13451" actId="20577"/>
          <ac:spMkLst>
            <pc:docMk/>
            <pc:sldMk cId="623081588" sldId="356"/>
            <ac:spMk id="8" creationId="{D4C3CD41-0E40-45D5-C5E4-4CA39EE18F4D}"/>
          </ac:spMkLst>
        </pc:spChg>
        <pc:picChg chg="del mod">
          <ac:chgData name="Timothy Keys" userId="dfec52d265b1fd17" providerId="LiveId" clId="{E7D5D1E5-181E-4BA2-9DE4-F96BE4AF2B4A}" dt="2023-09-07T19:26:12.402" v="10892" actId="478"/>
          <ac:picMkLst>
            <pc:docMk/>
            <pc:sldMk cId="623081588" sldId="356"/>
            <ac:picMk id="5" creationId="{43C88A79-0767-D97C-25C8-A40532621303}"/>
          </ac:picMkLst>
        </pc:picChg>
        <pc:picChg chg="del">
          <ac:chgData name="Timothy Keys" userId="dfec52d265b1fd17" providerId="LiveId" clId="{E7D5D1E5-181E-4BA2-9DE4-F96BE4AF2B4A}" dt="2023-09-07T19:26:09.612" v="10890" actId="478"/>
          <ac:picMkLst>
            <pc:docMk/>
            <pc:sldMk cId="623081588" sldId="356"/>
            <ac:picMk id="10" creationId="{96EEE944-D742-74AD-B9E5-D5663AF204A5}"/>
          </ac:picMkLst>
        </pc:picChg>
      </pc:sldChg>
      <pc:sldChg chg="addSp modSp add mod">
        <pc:chgData name="Timothy Keys" userId="dfec52d265b1fd17" providerId="LiveId" clId="{E7D5D1E5-181E-4BA2-9DE4-F96BE4AF2B4A}" dt="2023-09-09T16:41:49.408" v="13455" actId="14100"/>
        <pc:sldMkLst>
          <pc:docMk/>
          <pc:sldMk cId="4101515494" sldId="357"/>
        </pc:sldMkLst>
        <pc:spChg chg="add mod">
          <ac:chgData name="Timothy Keys" userId="dfec52d265b1fd17" providerId="LiveId" clId="{E7D5D1E5-181E-4BA2-9DE4-F96BE4AF2B4A}" dt="2023-09-08T20:09:55.113" v="12690" actId="20577"/>
          <ac:spMkLst>
            <pc:docMk/>
            <pc:sldMk cId="4101515494" sldId="357"/>
            <ac:spMk id="2" creationId="{DBE26F59-8DF2-AF97-72A1-56AB834D5EAB}"/>
          </ac:spMkLst>
        </pc:spChg>
        <pc:spChg chg="mod">
          <ac:chgData name="Timothy Keys" userId="dfec52d265b1fd17" providerId="LiveId" clId="{E7D5D1E5-181E-4BA2-9DE4-F96BE4AF2B4A}" dt="2023-09-07T20:30:26.217" v="11574" actId="14100"/>
          <ac:spMkLst>
            <pc:docMk/>
            <pc:sldMk cId="4101515494" sldId="357"/>
            <ac:spMk id="4" creationId="{F3034703-A219-98F5-12B6-E1CD00DECD33}"/>
          </ac:spMkLst>
        </pc:spChg>
        <pc:spChg chg="mod">
          <ac:chgData name="Timothy Keys" userId="dfec52d265b1fd17" providerId="LiveId" clId="{E7D5D1E5-181E-4BA2-9DE4-F96BE4AF2B4A}" dt="2023-09-09T16:41:49.408" v="13455" actId="14100"/>
          <ac:spMkLst>
            <pc:docMk/>
            <pc:sldMk cId="4101515494" sldId="357"/>
            <ac:spMk id="8" creationId="{D4C3CD41-0E40-45D5-C5E4-4CA39EE18F4D}"/>
          </ac:spMkLst>
        </pc:spChg>
      </pc:sldChg>
      <pc:sldChg chg="modSp add del mod">
        <pc:chgData name="Timothy Keys" userId="dfec52d265b1fd17" providerId="LiveId" clId="{E7D5D1E5-181E-4BA2-9DE4-F96BE4AF2B4A}" dt="2023-09-07T20:30:38.047" v="11575" actId="2696"/>
        <pc:sldMkLst>
          <pc:docMk/>
          <pc:sldMk cId="3742364991" sldId="358"/>
        </pc:sldMkLst>
        <pc:spChg chg="mod">
          <ac:chgData name="Timothy Keys" userId="dfec52d265b1fd17" providerId="LiveId" clId="{E7D5D1E5-181E-4BA2-9DE4-F96BE4AF2B4A}" dt="2023-09-07T19:32:35.128" v="10953" actId="14100"/>
          <ac:spMkLst>
            <pc:docMk/>
            <pc:sldMk cId="3742364991" sldId="358"/>
            <ac:spMk id="4" creationId="{F3034703-A219-98F5-12B6-E1CD00DECD33}"/>
          </ac:spMkLst>
        </pc:spChg>
      </pc:sldChg>
      <pc:sldChg chg="modSp add del mod">
        <pc:chgData name="Timothy Keys" userId="dfec52d265b1fd17" providerId="LiveId" clId="{E7D5D1E5-181E-4BA2-9DE4-F96BE4AF2B4A}" dt="2023-09-07T20:34:24.280" v="11626" actId="2696"/>
        <pc:sldMkLst>
          <pc:docMk/>
          <pc:sldMk cId="122829840" sldId="359"/>
        </pc:sldMkLst>
        <pc:spChg chg="mod">
          <ac:chgData name="Timothy Keys" userId="dfec52d265b1fd17" providerId="LiveId" clId="{E7D5D1E5-181E-4BA2-9DE4-F96BE4AF2B4A}" dt="2023-09-07T19:33:30.073" v="10962" actId="20577"/>
          <ac:spMkLst>
            <pc:docMk/>
            <pc:sldMk cId="122829840" sldId="359"/>
            <ac:spMk id="4" creationId="{F3034703-A219-98F5-12B6-E1CD00DECD33}"/>
          </ac:spMkLst>
        </pc:spChg>
        <pc:spChg chg="mod">
          <ac:chgData name="Timothy Keys" userId="dfec52d265b1fd17" providerId="LiveId" clId="{E7D5D1E5-181E-4BA2-9DE4-F96BE4AF2B4A}" dt="2023-09-07T19:35:13.629" v="10964" actId="6549"/>
          <ac:spMkLst>
            <pc:docMk/>
            <pc:sldMk cId="122829840" sldId="359"/>
            <ac:spMk id="8" creationId="{D4C3CD41-0E40-45D5-C5E4-4CA39EE18F4D}"/>
          </ac:spMkLst>
        </pc:spChg>
      </pc:sldChg>
      <pc:sldChg chg="addSp modSp add mod modNotesTx">
        <pc:chgData name="Timothy Keys" userId="dfec52d265b1fd17" providerId="LiveId" clId="{E7D5D1E5-181E-4BA2-9DE4-F96BE4AF2B4A}" dt="2023-09-09T16:39:13.998" v="13397" actId="20577"/>
        <pc:sldMkLst>
          <pc:docMk/>
          <pc:sldMk cId="3967704971" sldId="360"/>
        </pc:sldMkLst>
        <pc:spChg chg="mod">
          <ac:chgData name="Timothy Keys" userId="dfec52d265b1fd17" providerId="LiveId" clId="{E7D5D1E5-181E-4BA2-9DE4-F96BE4AF2B4A}" dt="2023-09-07T20:51:35.846" v="11900" actId="20577"/>
          <ac:spMkLst>
            <pc:docMk/>
            <pc:sldMk cId="3967704971" sldId="360"/>
            <ac:spMk id="4" creationId="{F3034703-A219-98F5-12B6-E1CD00DECD33}"/>
          </ac:spMkLst>
        </pc:spChg>
        <pc:spChg chg="mod">
          <ac:chgData name="Timothy Keys" userId="dfec52d265b1fd17" providerId="LiveId" clId="{E7D5D1E5-181E-4BA2-9DE4-F96BE4AF2B4A}" dt="2023-09-09T16:39:13.998" v="13397" actId="20577"/>
          <ac:spMkLst>
            <pc:docMk/>
            <pc:sldMk cId="3967704971" sldId="360"/>
            <ac:spMk id="9" creationId="{AA7B234E-FE17-4087-92FD-3802CA26E967}"/>
          </ac:spMkLst>
        </pc:spChg>
        <pc:picChg chg="add mod">
          <ac:chgData name="Timothy Keys" userId="dfec52d265b1fd17" providerId="LiveId" clId="{E7D5D1E5-181E-4BA2-9DE4-F96BE4AF2B4A}" dt="2023-09-07T20:51:21.181" v="11886" actId="1076"/>
          <ac:picMkLst>
            <pc:docMk/>
            <pc:sldMk cId="3967704971" sldId="360"/>
            <ac:picMk id="3" creationId="{94982F20-C316-E933-51CD-D7B4D7205C75}"/>
          </ac:picMkLst>
        </pc:picChg>
        <pc:picChg chg="mod">
          <ac:chgData name="Timothy Keys" userId="dfec52d265b1fd17" providerId="LiveId" clId="{E7D5D1E5-181E-4BA2-9DE4-F96BE4AF2B4A}" dt="2023-09-07T20:51:24.485" v="11887" actId="1076"/>
          <ac:picMkLst>
            <pc:docMk/>
            <pc:sldMk cId="3967704971" sldId="360"/>
            <ac:picMk id="15" creationId="{B347E16F-968E-E4B7-5950-8FFB99C145F4}"/>
          </ac:picMkLst>
        </pc:picChg>
      </pc:sldChg>
      <pc:sldChg chg="modSp add del mod">
        <pc:chgData name="Timothy Keys" userId="dfec52d265b1fd17" providerId="LiveId" clId="{E7D5D1E5-181E-4BA2-9DE4-F96BE4AF2B4A}" dt="2023-09-07T19:47:23.625" v="11093" actId="2696"/>
        <pc:sldMkLst>
          <pc:docMk/>
          <pc:sldMk cId="1948620210" sldId="361"/>
        </pc:sldMkLst>
        <pc:spChg chg="mod">
          <ac:chgData name="Timothy Keys" userId="dfec52d265b1fd17" providerId="LiveId" clId="{E7D5D1E5-181E-4BA2-9DE4-F96BE4AF2B4A}" dt="2023-09-07T19:46:57.840" v="11090" actId="20577"/>
          <ac:spMkLst>
            <pc:docMk/>
            <pc:sldMk cId="1948620210" sldId="361"/>
            <ac:spMk id="4" creationId="{F3034703-A219-98F5-12B6-E1CD00DECD33}"/>
          </ac:spMkLst>
        </pc:spChg>
      </pc:sldChg>
      <pc:sldChg chg="modSp add mod">
        <pc:chgData name="Timothy Keys" userId="dfec52d265b1fd17" providerId="LiveId" clId="{E7D5D1E5-181E-4BA2-9DE4-F96BE4AF2B4A}" dt="2023-09-09T16:40:17.972" v="13430" actId="20577"/>
        <pc:sldMkLst>
          <pc:docMk/>
          <pc:sldMk cId="4128488474" sldId="361"/>
        </pc:sldMkLst>
        <pc:spChg chg="mod">
          <ac:chgData name="Timothy Keys" userId="dfec52d265b1fd17" providerId="LiveId" clId="{E7D5D1E5-181E-4BA2-9DE4-F96BE4AF2B4A}" dt="2023-09-09T16:40:17.972" v="13430" actId="20577"/>
          <ac:spMkLst>
            <pc:docMk/>
            <pc:sldMk cId="4128488474" sldId="361"/>
            <ac:spMk id="8" creationId="{D4C3CD41-0E40-45D5-C5E4-4CA39EE18F4D}"/>
          </ac:spMkLst>
        </pc:spChg>
      </pc:sldChg>
      <pc:sldChg chg="addSp delSp modSp add mod">
        <pc:chgData name="Timothy Keys" userId="dfec52d265b1fd17" providerId="LiveId" clId="{E7D5D1E5-181E-4BA2-9DE4-F96BE4AF2B4A}" dt="2023-09-09T16:39:57.385" v="13420" actId="20577"/>
        <pc:sldMkLst>
          <pc:docMk/>
          <pc:sldMk cId="1875366845" sldId="362"/>
        </pc:sldMkLst>
        <pc:spChg chg="add mod">
          <ac:chgData name="Timothy Keys" userId="dfec52d265b1fd17" providerId="LiveId" clId="{E7D5D1E5-181E-4BA2-9DE4-F96BE4AF2B4A}" dt="2023-09-09T16:39:57.385" v="13420" actId="20577"/>
          <ac:spMkLst>
            <pc:docMk/>
            <pc:sldMk cId="1875366845" sldId="362"/>
            <ac:spMk id="2" creationId="{6C6FE999-A526-203F-43A7-2F3F67D133FD}"/>
          </ac:spMkLst>
        </pc:spChg>
        <pc:spChg chg="mod">
          <ac:chgData name="Timothy Keys" userId="dfec52d265b1fd17" providerId="LiveId" clId="{E7D5D1E5-181E-4BA2-9DE4-F96BE4AF2B4A}" dt="2023-09-08T19:50:39.034" v="12392" actId="20577"/>
          <ac:spMkLst>
            <pc:docMk/>
            <pc:sldMk cId="1875366845" sldId="362"/>
            <ac:spMk id="8" creationId="{D4C3CD41-0E40-45D5-C5E4-4CA39EE18F4D}"/>
          </ac:spMkLst>
        </pc:spChg>
        <pc:picChg chg="del">
          <ac:chgData name="Timothy Keys" userId="dfec52d265b1fd17" providerId="LiveId" clId="{E7D5D1E5-181E-4BA2-9DE4-F96BE4AF2B4A}" dt="2023-09-07T20:09:45.994" v="11456" actId="478"/>
          <ac:picMkLst>
            <pc:docMk/>
            <pc:sldMk cId="1875366845" sldId="362"/>
            <ac:picMk id="3" creationId="{31F048C6-5506-508A-2751-606C027C34DB}"/>
          </ac:picMkLst>
        </pc:picChg>
        <pc:picChg chg="add mod">
          <ac:chgData name="Timothy Keys" userId="dfec52d265b1fd17" providerId="LiveId" clId="{E7D5D1E5-181E-4BA2-9DE4-F96BE4AF2B4A}" dt="2023-09-07T20:09:58.797" v="11460" actId="14100"/>
          <ac:picMkLst>
            <pc:docMk/>
            <pc:sldMk cId="1875366845" sldId="362"/>
            <ac:picMk id="5" creationId="{CA91C7EB-23EA-367A-0D96-F18CFC249964}"/>
          </ac:picMkLst>
        </pc:picChg>
      </pc:sldChg>
      <pc:sldChg chg="addSp modSp add mod">
        <pc:chgData name="Timothy Keys" userId="dfec52d265b1fd17" providerId="LiveId" clId="{E7D5D1E5-181E-4BA2-9DE4-F96BE4AF2B4A}" dt="2023-09-08T20:12:26.656" v="12759" actId="20577"/>
        <pc:sldMkLst>
          <pc:docMk/>
          <pc:sldMk cId="3596046091" sldId="363"/>
        </pc:sldMkLst>
        <pc:spChg chg="mod">
          <ac:chgData name="Timothy Keys" userId="dfec52d265b1fd17" providerId="LiveId" clId="{E7D5D1E5-181E-4BA2-9DE4-F96BE4AF2B4A}" dt="2023-09-08T20:12:26.656" v="12759" actId="20577"/>
          <ac:spMkLst>
            <pc:docMk/>
            <pc:sldMk cId="3596046091" sldId="363"/>
            <ac:spMk id="4" creationId="{F3034703-A219-98F5-12B6-E1CD00DECD33}"/>
          </ac:spMkLst>
        </pc:spChg>
        <pc:spChg chg="mod">
          <ac:chgData name="Timothy Keys" userId="dfec52d265b1fd17" providerId="LiveId" clId="{E7D5D1E5-181E-4BA2-9DE4-F96BE4AF2B4A}" dt="2023-09-08T20:10:51.368" v="12691" actId="20577"/>
          <ac:spMkLst>
            <pc:docMk/>
            <pc:sldMk cId="3596046091" sldId="363"/>
            <ac:spMk id="8" creationId="{D4C3CD41-0E40-45D5-C5E4-4CA39EE18F4D}"/>
          </ac:spMkLst>
        </pc:spChg>
        <pc:picChg chg="add mod">
          <ac:chgData name="Timothy Keys" userId="dfec52d265b1fd17" providerId="LiveId" clId="{E7D5D1E5-181E-4BA2-9DE4-F96BE4AF2B4A}" dt="2023-09-07T20:20:49.256" v="11477" actId="14100"/>
          <ac:picMkLst>
            <pc:docMk/>
            <pc:sldMk cId="3596046091" sldId="363"/>
            <ac:picMk id="3" creationId="{4B7CE0E1-A676-6EA3-DB11-A2DA7EF21FA5}"/>
          </ac:picMkLst>
        </pc:picChg>
      </pc:sldChg>
      <pc:sldChg chg="add del">
        <pc:chgData name="Timothy Keys" userId="dfec52d265b1fd17" providerId="LiveId" clId="{E7D5D1E5-181E-4BA2-9DE4-F96BE4AF2B4A}" dt="2023-09-07T20:37:20.172" v="11778" actId="2696"/>
        <pc:sldMkLst>
          <pc:docMk/>
          <pc:sldMk cId="443920583" sldId="364"/>
        </pc:sldMkLst>
      </pc:sldChg>
      <pc:sldChg chg="addSp modSp add del mod">
        <pc:chgData name="Timothy Keys" userId="dfec52d265b1fd17" providerId="LiveId" clId="{E7D5D1E5-181E-4BA2-9DE4-F96BE4AF2B4A}" dt="2023-09-08T17:35:00.900" v="12149" actId="2696"/>
        <pc:sldMkLst>
          <pc:docMk/>
          <pc:sldMk cId="830490426" sldId="364"/>
        </pc:sldMkLst>
        <pc:picChg chg="mod">
          <ac:chgData name="Timothy Keys" userId="dfec52d265b1fd17" providerId="LiveId" clId="{E7D5D1E5-181E-4BA2-9DE4-F96BE4AF2B4A}" dt="2023-09-08T17:33:59.991" v="12148" actId="1038"/>
          <ac:picMkLst>
            <pc:docMk/>
            <pc:sldMk cId="830490426" sldId="364"/>
            <ac:picMk id="5" creationId="{EA26E2E9-F336-F340-7613-930A1F70C9C9}"/>
          </ac:picMkLst>
        </pc:picChg>
        <pc:picChg chg="add mod">
          <ac:chgData name="Timothy Keys" userId="dfec52d265b1fd17" providerId="LiveId" clId="{E7D5D1E5-181E-4BA2-9DE4-F96BE4AF2B4A}" dt="2023-09-08T17:33:53.749" v="12124" actId="1037"/>
          <ac:picMkLst>
            <pc:docMk/>
            <pc:sldMk cId="830490426" sldId="364"/>
            <ac:picMk id="8" creationId="{AB03363F-D85D-13BF-554B-B98ADC15C56A}"/>
          </ac:picMkLst>
        </pc:picChg>
      </pc:sldChg>
      <pc:sldChg chg="addSp delSp modSp add mod">
        <pc:chgData name="Timothy Keys" userId="dfec52d265b1fd17" providerId="LiveId" clId="{E7D5D1E5-181E-4BA2-9DE4-F96BE4AF2B4A}" dt="2023-09-08T20:04:55.710" v="12594" actId="20577"/>
        <pc:sldMkLst>
          <pc:docMk/>
          <pc:sldMk cId="3590519272" sldId="364"/>
        </pc:sldMkLst>
        <pc:spChg chg="del">
          <ac:chgData name="Timothy Keys" userId="dfec52d265b1fd17" providerId="LiveId" clId="{E7D5D1E5-181E-4BA2-9DE4-F96BE4AF2B4A}" dt="2023-09-08T20:02:49.930" v="12582" actId="478"/>
          <ac:spMkLst>
            <pc:docMk/>
            <pc:sldMk cId="3590519272" sldId="364"/>
            <ac:spMk id="2" creationId="{DBE26F59-8DF2-AF97-72A1-56AB834D5EAB}"/>
          </ac:spMkLst>
        </pc:spChg>
        <pc:spChg chg="mod">
          <ac:chgData name="Timothy Keys" userId="dfec52d265b1fd17" providerId="LiveId" clId="{E7D5D1E5-181E-4BA2-9DE4-F96BE4AF2B4A}" dt="2023-09-08T20:04:55.710" v="12594" actId="20577"/>
          <ac:spMkLst>
            <pc:docMk/>
            <pc:sldMk cId="3590519272" sldId="364"/>
            <ac:spMk id="4" creationId="{F3034703-A219-98F5-12B6-E1CD00DECD33}"/>
          </ac:spMkLst>
        </pc:spChg>
        <pc:picChg chg="add mod">
          <ac:chgData name="Timothy Keys" userId="dfec52d265b1fd17" providerId="LiveId" clId="{E7D5D1E5-181E-4BA2-9DE4-F96BE4AF2B4A}" dt="2023-09-08T20:02:56.784" v="12584" actId="1076"/>
          <ac:picMkLst>
            <pc:docMk/>
            <pc:sldMk cId="3590519272" sldId="364"/>
            <ac:picMk id="5" creationId="{E0DD9BC0-756A-7C53-3C75-D975020BA94C}"/>
          </ac:picMkLst>
        </pc:picChg>
      </pc:sldChg>
      <pc:sldChg chg="addSp delSp modSp add mod">
        <pc:chgData name="Timothy Keys" userId="dfec52d265b1fd17" providerId="LiveId" clId="{E7D5D1E5-181E-4BA2-9DE4-F96BE4AF2B4A}" dt="2023-09-08T20:05:03.503" v="12596" actId="20577"/>
        <pc:sldMkLst>
          <pc:docMk/>
          <pc:sldMk cId="1816829338" sldId="365"/>
        </pc:sldMkLst>
        <pc:spChg chg="mod">
          <ac:chgData name="Timothy Keys" userId="dfec52d265b1fd17" providerId="LiveId" clId="{E7D5D1E5-181E-4BA2-9DE4-F96BE4AF2B4A}" dt="2023-09-08T20:05:03.503" v="12596" actId="20577"/>
          <ac:spMkLst>
            <pc:docMk/>
            <pc:sldMk cId="1816829338" sldId="365"/>
            <ac:spMk id="4" creationId="{F3034703-A219-98F5-12B6-E1CD00DECD33}"/>
          </ac:spMkLst>
        </pc:spChg>
        <pc:picChg chg="add mod">
          <ac:chgData name="Timothy Keys" userId="dfec52d265b1fd17" providerId="LiveId" clId="{E7D5D1E5-181E-4BA2-9DE4-F96BE4AF2B4A}" dt="2023-09-08T20:03:48.976" v="12588" actId="1076"/>
          <ac:picMkLst>
            <pc:docMk/>
            <pc:sldMk cId="1816829338" sldId="365"/>
            <ac:picMk id="3" creationId="{1E3D3AC1-46D6-CD99-2523-0107741358D6}"/>
          </ac:picMkLst>
        </pc:picChg>
        <pc:picChg chg="del">
          <ac:chgData name="Timothy Keys" userId="dfec52d265b1fd17" providerId="LiveId" clId="{E7D5D1E5-181E-4BA2-9DE4-F96BE4AF2B4A}" dt="2023-09-08T20:03:11.137" v="12586" actId="478"/>
          <ac:picMkLst>
            <pc:docMk/>
            <pc:sldMk cId="1816829338" sldId="365"/>
            <ac:picMk id="5" creationId="{E0DD9BC0-756A-7C53-3C75-D975020BA94C}"/>
          </ac:picMkLst>
        </pc:picChg>
      </pc:sldChg>
      <pc:sldChg chg="addSp delSp modSp add mod">
        <pc:chgData name="Timothy Keys" userId="dfec52d265b1fd17" providerId="LiveId" clId="{E7D5D1E5-181E-4BA2-9DE4-F96BE4AF2B4A}" dt="2023-09-08T20:05:08.481" v="12598" actId="20577"/>
        <pc:sldMkLst>
          <pc:docMk/>
          <pc:sldMk cId="4024887426" sldId="366"/>
        </pc:sldMkLst>
        <pc:spChg chg="mod">
          <ac:chgData name="Timothy Keys" userId="dfec52d265b1fd17" providerId="LiveId" clId="{E7D5D1E5-181E-4BA2-9DE4-F96BE4AF2B4A}" dt="2023-09-08T20:05:08.481" v="12598" actId="20577"/>
          <ac:spMkLst>
            <pc:docMk/>
            <pc:sldMk cId="4024887426" sldId="366"/>
            <ac:spMk id="4" creationId="{F3034703-A219-98F5-12B6-E1CD00DECD33}"/>
          </ac:spMkLst>
        </pc:spChg>
        <pc:picChg chg="del">
          <ac:chgData name="Timothy Keys" userId="dfec52d265b1fd17" providerId="LiveId" clId="{E7D5D1E5-181E-4BA2-9DE4-F96BE4AF2B4A}" dt="2023-09-08T20:03:57.393" v="12590" actId="478"/>
          <ac:picMkLst>
            <pc:docMk/>
            <pc:sldMk cId="4024887426" sldId="366"/>
            <ac:picMk id="3" creationId="{1E3D3AC1-46D6-CD99-2523-0107741358D6}"/>
          </ac:picMkLst>
        </pc:picChg>
        <pc:picChg chg="add mod">
          <ac:chgData name="Timothy Keys" userId="dfec52d265b1fd17" providerId="LiveId" clId="{E7D5D1E5-181E-4BA2-9DE4-F96BE4AF2B4A}" dt="2023-09-08T20:04:15.730" v="12592" actId="1076"/>
          <ac:picMkLst>
            <pc:docMk/>
            <pc:sldMk cId="4024887426" sldId="366"/>
            <ac:picMk id="5" creationId="{9B64851B-22CF-87C0-B838-1F3D84B998CF}"/>
          </ac:picMkLst>
        </pc:picChg>
      </pc:sldChg>
    </pc:docChg>
  </pc:docChgLst>
</pc:chgInfo>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9C90C70-DA28-4B55-A503-65CAFC83AD4F}" type="doc">
      <dgm:prSet loTypeId="urn:microsoft.com/office/officeart/2005/8/layout/vList2" loCatId="list" qsTypeId="urn:microsoft.com/office/officeart/2005/8/quickstyle/simple4" qsCatId="simple" csTypeId="urn:microsoft.com/office/officeart/2005/8/colors/colorful5" csCatId="colorful" phldr="1"/>
      <dgm:spPr/>
      <dgm:t>
        <a:bodyPr/>
        <a:lstStyle/>
        <a:p>
          <a:endParaRPr lang="en-US"/>
        </a:p>
      </dgm:t>
    </dgm:pt>
    <dgm:pt modelId="{05370C3C-F1B9-43B0-9E70-8CE1CA14D777}">
      <dgm:prSet/>
      <dgm:spPr/>
      <dgm:t>
        <a:bodyPr/>
        <a:lstStyle/>
        <a:p>
          <a:r>
            <a:rPr lang="en-US"/>
            <a:t>We wanted to stop the leaks</a:t>
          </a:r>
        </a:p>
      </dgm:t>
    </dgm:pt>
    <dgm:pt modelId="{E1959D44-6BAD-4951-8E8C-A4966AFA45AA}" type="parTrans" cxnId="{4E162A01-1035-49FF-8749-CC78BF233BF4}">
      <dgm:prSet/>
      <dgm:spPr/>
      <dgm:t>
        <a:bodyPr/>
        <a:lstStyle/>
        <a:p>
          <a:endParaRPr lang="en-US"/>
        </a:p>
      </dgm:t>
    </dgm:pt>
    <dgm:pt modelId="{3B792A96-41C8-4721-9A4A-784A72FF29A3}" type="sibTrans" cxnId="{4E162A01-1035-49FF-8749-CC78BF233BF4}">
      <dgm:prSet/>
      <dgm:spPr/>
      <dgm:t>
        <a:bodyPr/>
        <a:lstStyle/>
        <a:p>
          <a:endParaRPr lang="en-US"/>
        </a:p>
      </dgm:t>
    </dgm:pt>
    <dgm:pt modelId="{003B5870-E0AB-433C-BF18-8D9814722C50}">
      <dgm:prSet/>
      <dgm:spPr/>
      <dgm:t>
        <a:bodyPr/>
        <a:lstStyle/>
        <a:p>
          <a:r>
            <a:rPr lang="en-US"/>
            <a:t>Eliminate as much as possible maintenance cost (painting)</a:t>
          </a:r>
        </a:p>
      </dgm:t>
    </dgm:pt>
    <dgm:pt modelId="{23940499-38F5-4124-A8AB-29344B33668B}" type="parTrans" cxnId="{4E1EC971-79EB-44F5-9C49-DE63BFA37536}">
      <dgm:prSet/>
      <dgm:spPr/>
      <dgm:t>
        <a:bodyPr/>
        <a:lstStyle/>
        <a:p>
          <a:endParaRPr lang="en-US"/>
        </a:p>
      </dgm:t>
    </dgm:pt>
    <dgm:pt modelId="{44C1F86A-0CF8-4055-BCF9-D43ED13A59CB}" type="sibTrans" cxnId="{4E1EC971-79EB-44F5-9C49-DE63BFA37536}">
      <dgm:prSet/>
      <dgm:spPr/>
      <dgm:t>
        <a:bodyPr/>
        <a:lstStyle/>
        <a:p>
          <a:endParaRPr lang="en-US"/>
        </a:p>
      </dgm:t>
    </dgm:pt>
    <dgm:pt modelId="{76350DEE-CC19-4C50-AFF6-FB4A4B3F9271}">
      <dgm:prSet/>
      <dgm:spPr/>
      <dgm:t>
        <a:bodyPr/>
        <a:lstStyle/>
        <a:p>
          <a:r>
            <a:rPr lang="en-US" dirty="0"/>
            <a:t>Return this association back to its place of beauty and prominence in the Catawba community.</a:t>
          </a:r>
        </a:p>
      </dgm:t>
    </dgm:pt>
    <dgm:pt modelId="{5F390FB8-D158-47D9-A9D3-77A542C9050F}" type="parTrans" cxnId="{9DE7F378-8C6C-413A-9A52-02C9518555FA}">
      <dgm:prSet/>
      <dgm:spPr/>
      <dgm:t>
        <a:bodyPr/>
        <a:lstStyle/>
        <a:p>
          <a:endParaRPr lang="en-US"/>
        </a:p>
      </dgm:t>
    </dgm:pt>
    <dgm:pt modelId="{5A12048C-B460-4EA2-BE1B-76ABD8AF26B0}" type="sibTrans" cxnId="{9DE7F378-8C6C-413A-9A52-02C9518555FA}">
      <dgm:prSet/>
      <dgm:spPr/>
      <dgm:t>
        <a:bodyPr/>
        <a:lstStyle/>
        <a:p>
          <a:endParaRPr lang="en-US"/>
        </a:p>
      </dgm:t>
    </dgm:pt>
    <dgm:pt modelId="{8E1D871E-8F35-432D-B89E-3D6906439041}" type="pres">
      <dgm:prSet presAssocID="{69C90C70-DA28-4B55-A503-65CAFC83AD4F}" presName="linear" presStyleCnt="0">
        <dgm:presLayoutVars>
          <dgm:animLvl val="lvl"/>
          <dgm:resizeHandles val="exact"/>
        </dgm:presLayoutVars>
      </dgm:prSet>
      <dgm:spPr/>
    </dgm:pt>
    <dgm:pt modelId="{0EAC1575-C74E-4F78-9EFC-0B5C02F6B7E8}" type="pres">
      <dgm:prSet presAssocID="{05370C3C-F1B9-43B0-9E70-8CE1CA14D777}" presName="parentText" presStyleLbl="node1" presStyleIdx="0" presStyleCnt="3">
        <dgm:presLayoutVars>
          <dgm:chMax val="0"/>
          <dgm:bulletEnabled val="1"/>
        </dgm:presLayoutVars>
      </dgm:prSet>
      <dgm:spPr/>
    </dgm:pt>
    <dgm:pt modelId="{10598EA9-FB5E-4F60-A7E4-C11A5E92716D}" type="pres">
      <dgm:prSet presAssocID="{3B792A96-41C8-4721-9A4A-784A72FF29A3}" presName="spacer" presStyleCnt="0"/>
      <dgm:spPr/>
    </dgm:pt>
    <dgm:pt modelId="{FBCF09DC-11E8-4065-B09D-D7197204B57B}" type="pres">
      <dgm:prSet presAssocID="{003B5870-E0AB-433C-BF18-8D9814722C50}" presName="parentText" presStyleLbl="node1" presStyleIdx="1" presStyleCnt="3">
        <dgm:presLayoutVars>
          <dgm:chMax val="0"/>
          <dgm:bulletEnabled val="1"/>
        </dgm:presLayoutVars>
      </dgm:prSet>
      <dgm:spPr/>
    </dgm:pt>
    <dgm:pt modelId="{606C3B0D-23B9-4985-B073-E414C7F36816}" type="pres">
      <dgm:prSet presAssocID="{44C1F86A-0CF8-4055-BCF9-D43ED13A59CB}" presName="spacer" presStyleCnt="0"/>
      <dgm:spPr/>
    </dgm:pt>
    <dgm:pt modelId="{BB2B831E-703D-480E-84ED-236D5F756D6B}" type="pres">
      <dgm:prSet presAssocID="{76350DEE-CC19-4C50-AFF6-FB4A4B3F9271}" presName="parentText" presStyleLbl="node1" presStyleIdx="2" presStyleCnt="3">
        <dgm:presLayoutVars>
          <dgm:chMax val="0"/>
          <dgm:bulletEnabled val="1"/>
        </dgm:presLayoutVars>
      </dgm:prSet>
      <dgm:spPr/>
    </dgm:pt>
  </dgm:ptLst>
  <dgm:cxnLst>
    <dgm:cxn modelId="{4E162A01-1035-49FF-8749-CC78BF233BF4}" srcId="{69C90C70-DA28-4B55-A503-65CAFC83AD4F}" destId="{05370C3C-F1B9-43B0-9E70-8CE1CA14D777}" srcOrd="0" destOrd="0" parTransId="{E1959D44-6BAD-4951-8E8C-A4966AFA45AA}" sibTransId="{3B792A96-41C8-4721-9A4A-784A72FF29A3}"/>
    <dgm:cxn modelId="{5A120E31-D5AD-4358-A118-A8CEE2CF1C58}" type="presOf" srcId="{003B5870-E0AB-433C-BF18-8D9814722C50}" destId="{FBCF09DC-11E8-4065-B09D-D7197204B57B}" srcOrd="0" destOrd="0" presId="urn:microsoft.com/office/officeart/2005/8/layout/vList2"/>
    <dgm:cxn modelId="{678C7E3D-1A07-4637-BB01-874FFA7F5CF5}" type="presOf" srcId="{69C90C70-DA28-4B55-A503-65CAFC83AD4F}" destId="{8E1D871E-8F35-432D-B89E-3D6906439041}" srcOrd="0" destOrd="0" presId="urn:microsoft.com/office/officeart/2005/8/layout/vList2"/>
    <dgm:cxn modelId="{ABD5B56F-4419-4241-A96F-996BB92DEEF9}" type="presOf" srcId="{76350DEE-CC19-4C50-AFF6-FB4A4B3F9271}" destId="{BB2B831E-703D-480E-84ED-236D5F756D6B}" srcOrd="0" destOrd="0" presId="urn:microsoft.com/office/officeart/2005/8/layout/vList2"/>
    <dgm:cxn modelId="{4E1EC971-79EB-44F5-9C49-DE63BFA37536}" srcId="{69C90C70-DA28-4B55-A503-65CAFC83AD4F}" destId="{003B5870-E0AB-433C-BF18-8D9814722C50}" srcOrd="1" destOrd="0" parTransId="{23940499-38F5-4124-A8AB-29344B33668B}" sibTransId="{44C1F86A-0CF8-4055-BCF9-D43ED13A59CB}"/>
    <dgm:cxn modelId="{9DE7F378-8C6C-413A-9A52-02C9518555FA}" srcId="{69C90C70-DA28-4B55-A503-65CAFC83AD4F}" destId="{76350DEE-CC19-4C50-AFF6-FB4A4B3F9271}" srcOrd="2" destOrd="0" parTransId="{5F390FB8-D158-47D9-A9D3-77A542C9050F}" sibTransId="{5A12048C-B460-4EA2-BE1B-76ABD8AF26B0}"/>
    <dgm:cxn modelId="{2D0EB791-FD6A-405D-976D-FFD48E83743C}" type="presOf" srcId="{05370C3C-F1B9-43B0-9E70-8CE1CA14D777}" destId="{0EAC1575-C74E-4F78-9EFC-0B5C02F6B7E8}" srcOrd="0" destOrd="0" presId="urn:microsoft.com/office/officeart/2005/8/layout/vList2"/>
    <dgm:cxn modelId="{B9533FAA-E0FA-4ADB-B4AB-0061BA06D3BB}" type="presParOf" srcId="{8E1D871E-8F35-432D-B89E-3D6906439041}" destId="{0EAC1575-C74E-4F78-9EFC-0B5C02F6B7E8}" srcOrd="0" destOrd="0" presId="urn:microsoft.com/office/officeart/2005/8/layout/vList2"/>
    <dgm:cxn modelId="{EF087830-EFB4-4D0F-B45B-0A2B01262D6A}" type="presParOf" srcId="{8E1D871E-8F35-432D-B89E-3D6906439041}" destId="{10598EA9-FB5E-4F60-A7E4-C11A5E92716D}" srcOrd="1" destOrd="0" presId="urn:microsoft.com/office/officeart/2005/8/layout/vList2"/>
    <dgm:cxn modelId="{1FC88BFB-1A33-4851-92F4-B4E535C5880E}" type="presParOf" srcId="{8E1D871E-8F35-432D-B89E-3D6906439041}" destId="{FBCF09DC-11E8-4065-B09D-D7197204B57B}" srcOrd="2" destOrd="0" presId="urn:microsoft.com/office/officeart/2005/8/layout/vList2"/>
    <dgm:cxn modelId="{30A2AEF3-3FD6-4F44-A82C-16E594B307E1}" type="presParOf" srcId="{8E1D871E-8F35-432D-B89E-3D6906439041}" destId="{606C3B0D-23B9-4985-B073-E414C7F36816}" srcOrd="3" destOrd="0" presId="urn:microsoft.com/office/officeart/2005/8/layout/vList2"/>
    <dgm:cxn modelId="{49FE9169-40FD-47DA-BBFC-1D455B1A77BC}" type="presParOf" srcId="{8E1D871E-8F35-432D-B89E-3D6906439041}" destId="{BB2B831E-703D-480E-84ED-236D5F756D6B}" srcOrd="4"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EAC1575-C74E-4F78-9EFC-0B5C02F6B7E8}">
      <dsp:nvSpPr>
        <dsp:cNvPr id="0" name=""/>
        <dsp:cNvSpPr/>
      </dsp:nvSpPr>
      <dsp:spPr>
        <a:xfrm>
          <a:off x="0" y="154107"/>
          <a:ext cx="6666833" cy="1659554"/>
        </a:xfrm>
        <a:prstGeom prst="roundRect">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l" defTabSz="1289050">
            <a:lnSpc>
              <a:spcPct val="90000"/>
            </a:lnSpc>
            <a:spcBef>
              <a:spcPct val="0"/>
            </a:spcBef>
            <a:spcAft>
              <a:spcPct val="35000"/>
            </a:spcAft>
            <a:buNone/>
          </a:pPr>
          <a:r>
            <a:rPr lang="en-US" sz="2900" kern="1200"/>
            <a:t>We wanted to stop the leaks</a:t>
          </a:r>
        </a:p>
      </dsp:txBody>
      <dsp:txXfrm>
        <a:off x="81013" y="235120"/>
        <a:ext cx="6504807" cy="1497528"/>
      </dsp:txXfrm>
    </dsp:sp>
    <dsp:sp modelId="{FBCF09DC-11E8-4065-B09D-D7197204B57B}">
      <dsp:nvSpPr>
        <dsp:cNvPr id="0" name=""/>
        <dsp:cNvSpPr/>
      </dsp:nvSpPr>
      <dsp:spPr>
        <a:xfrm>
          <a:off x="0" y="1897182"/>
          <a:ext cx="6666833" cy="1659554"/>
        </a:xfrm>
        <a:prstGeom prst="roundRect">
          <a:avLst/>
        </a:prstGeom>
        <a:gradFill rotWithShape="0">
          <a:gsLst>
            <a:gs pos="0">
              <a:schemeClr val="accent5">
                <a:hueOff val="-3379271"/>
                <a:satOff val="-8710"/>
                <a:lumOff val="-5883"/>
                <a:alphaOff val="0"/>
                <a:satMod val="103000"/>
                <a:lumMod val="102000"/>
                <a:tint val="94000"/>
              </a:schemeClr>
            </a:gs>
            <a:gs pos="50000">
              <a:schemeClr val="accent5">
                <a:hueOff val="-3379271"/>
                <a:satOff val="-8710"/>
                <a:lumOff val="-5883"/>
                <a:alphaOff val="0"/>
                <a:satMod val="110000"/>
                <a:lumMod val="100000"/>
                <a:shade val="100000"/>
              </a:schemeClr>
            </a:gs>
            <a:gs pos="100000">
              <a:schemeClr val="accent5">
                <a:hueOff val="-3379271"/>
                <a:satOff val="-8710"/>
                <a:lumOff val="-5883"/>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l" defTabSz="1289050">
            <a:lnSpc>
              <a:spcPct val="90000"/>
            </a:lnSpc>
            <a:spcBef>
              <a:spcPct val="0"/>
            </a:spcBef>
            <a:spcAft>
              <a:spcPct val="35000"/>
            </a:spcAft>
            <a:buNone/>
          </a:pPr>
          <a:r>
            <a:rPr lang="en-US" sz="2900" kern="1200"/>
            <a:t>Eliminate as much as possible maintenance cost (painting)</a:t>
          </a:r>
        </a:p>
      </dsp:txBody>
      <dsp:txXfrm>
        <a:off x="81013" y="1978195"/>
        <a:ext cx="6504807" cy="1497528"/>
      </dsp:txXfrm>
    </dsp:sp>
    <dsp:sp modelId="{BB2B831E-703D-480E-84ED-236D5F756D6B}">
      <dsp:nvSpPr>
        <dsp:cNvPr id="0" name=""/>
        <dsp:cNvSpPr/>
      </dsp:nvSpPr>
      <dsp:spPr>
        <a:xfrm>
          <a:off x="0" y="3640257"/>
          <a:ext cx="6666833" cy="1659554"/>
        </a:xfrm>
        <a:prstGeom prst="roundRect">
          <a:avLst/>
        </a:prstGeom>
        <a:gradFill rotWithShape="0">
          <a:gsLst>
            <a:gs pos="0">
              <a:schemeClr val="accent5">
                <a:hueOff val="-6758543"/>
                <a:satOff val="-17419"/>
                <a:lumOff val="-11765"/>
                <a:alphaOff val="0"/>
                <a:satMod val="103000"/>
                <a:lumMod val="102000"/>
                <a:tint val="94000"/>
              </a:schemeClr>
            </a:gs>
            <a:gs pos="50000">
              <a:schemeClr val="accent5">
                <a:hueOff val="-6758543"/>
                <a:satOff val="-17419"/>
                <a:lumOff val="-11765"/>
                <a:alphaOff val="0"/>
                <a:satMod val="110000"/>
                <a:lumMod val="100000"/>
                <a:shade val="100000"/>
              </a:schemeClr>
            </a:gs>
            <a:gs pos="100000">
              <a:schemeClr val="accent5">
                <a:hueOff val="-6758543"/>
                <a:satOff val="-17419"/>
                <a:lumOff val="-11765"/>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l" defTabSz="1289050">
            <a:lnSpc>
              <a:spcPct val="90000"/>
            </a:lnSpc>
            <a:spcBef>
              <a:spcPct val="0"/>
            </a:spcBef>
            <a:spcAft>
              <a:spcPct val="35000"/>
            </a:spcAft>
            <a:buNone/>
          </a:pPr>
          <a:r>
            <a:rPr lang="en-US" sz="2900" kern="1200" dirty="0"/>
            <a:t>Return this association back to its place of beauty and prominence in the Catawba community.</a:t>
          </a:r>
        </a:p>
      </dsp:txBody>
      <dsp:txXfrm>
        <a:off x="81013" y="3721270"/>
        <a:ext cx="6504807" cy="1497528"/>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56E6020-4209-49A3-9DC4-18264096E79F}"/>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E7797462-F1DD-4E64-BC14-F17A0F34B5AE}"/>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9232FC57-E1F8-4F59-A87C-2833007EAF57}" type="datetimeFigureOut">
              <a:rPr lang="en-US" smtClean="0"/>
              <a:t>9/9/2023</a:t>
            </a:fld>
            <a:endParaRPr lang="en-US"/>
          </a:p>
        </p:txBody>
      </p:sp>
      <p:sp>
        <p:nvSpPr>
          <p:cNvPr id="4" name="Footer Placeholder 3">
            <a:extLst>
              <a:ext uri="{FF2B5EF4-FFF2-40B4-BE49-F238E27FC236}">
                <a16:creationId xmlns:a16="http://schemas.microsoft.com/office/drawing/2014/main" id="{8075F0E3-AC70-4B5A-BCEB-9E3C021C86A0}"/>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748F68B5-925F-4468-95B3-EA77C29C3426}"/>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88A06BE-7519-4B21-9E1D-AE6D6E69C38F}" type="slidenum">
              <a:rPr lang="en-US" smtClean="0"/>
              <a:t>‹#›</a:t>
            </a:fld>
            <a:endParaRPr lang="en-US"/>
          </a:p>
        </p:txBody>
      </p:sp>
    </p:spTree>
    <p:extLst>
      <p:ext uri="{BB962C8B-B14F-4D97-AF65-F5344CB8AC3E}">
        <p14:creationId xmlns:p14="http://schemas.microsoft.com/office/powerpoint/2010/main" val="215738306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98ACAC0-59EA-4916-9995-398D6BEB88C3}" type="datetimeFigureOut">
              <a:rPr lang="en-US" smtClean="0"/>
              <a:t>9/8/2023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A9B2C62-FE30-453D-946B-754E9E42C845}" type="slidenum">
              <a:rPr lang="en-US" smtClean="0"/>
              <a:t>‹#›</a:t>
            </a:fld>
            <a:endParaRPr lang="en-US"/>
          </a:p>
        </p:txBody>
      </p:sp>
    </p:spTree>
    <p:extLst>
      <p:ext uri="{BB962C8B-B14F-4D97-AF65-F5344CB8AC3E}">
        <p14:creationId xmlns:p14="http://schemas.microsoft.com/office/powerpoint/2010/main" val="29223263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Line spacing + Page numbers</a:t>
            </a:r>
          </a:p>
        </p:txBody>
      </p:sp>
      <p:sp>
        <p:nvSpPr>
          <p:cNvPr id="4" name="Slide Number Placeholder 3"/>
          <p:cNvSpPr>
            <a:spLocks noGrp="1"/>
          </p:cNvSpPr>
          <p:nvPr>
            <p:ph type="sldNum" sz="quarter" idx="5"/>
          </p:nvPr>
        </p:nvSpPr>
        <p:spPr/>
        <p:txBody>
          <a:bodyPr/>
          <a:lstStyle/>
          <a:p>
            <a:fld id="{5A9B2C62-FE30-453D-946B-754E9E42C845}" type="slidenum">
              <a:rPr lang="en-US" smtClean="0"/>
              <a:t>1</a:t>
            </a:fld>
            <a:endParaRPr lang="en-US"/>
          </a:p>
        </p:txBody>
      </p:sp>
    </p:spTree>
    <p:extLst>
      <p:ext uri="{BB962C8B-B14F-4D97-AF65-F5344CB8AC3E}">
        <p14:creationId xmlns:p14="http://schemas.microsoft.com/office/powerpoint/2010/main" val="177737540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were 4 different CertainTeed shingles we honed in on - Landmark, Landmark Pro, </a:t>
            </a:r>
            <a:r>
              <a:rPr lang="en-US" dirty="0" err="1"/>
              <a:t>Norhgate</a:t>
            </a:r>
            <a:r>
              <a:rPr lang="en-US" dirty="0"/>
              <a:t> and Presidential. We settled on the Northgate because it offers rubber like qualities that improves resistance against hail</a:t>
            </a:r>
          </a:p>
          <a:p>
            <a:r>
              <a:rPr lang="en-US" dirty="0"/>
              <a:t>storms, cold weather flexibility and better granular adhesion. We received strong reference of it use in the cold of Northwest Ohio. CertainTeed offers a 25 year warranty on their product and we bought a 25 year labor warranty</a:t>
            </a:r>
          </a:p>
          <a:p>
            <a:r>
              <a:rPr lang="en-US" dirty="0"/>
              <a:t>to go with it. (Show the Pallet) choosing the color of the shingle was quite a process but it came down to 2 choices recommended by all the roofers of a deep black or the Driftwood we eventually chose. It was quite a Board</a:t>
            </a:r>
          </a:p>
          <a:p>
            <a:r>
              <a:rPr lang="en-US" dirty="0"/>
              <a:t>discussion and we looked at every angle. Our research and recommendations by the roofers we spoke with that when some shingles eventually need replacement, </a:t>
            </a:r>
            <a:r>
              <a:rPr lang="en-US" dirty="0" err="1"/>
              <a:t>Moire</a:t>
            </a:r>
            <a:r>
              <a:rPr lang="en-US" dirty="0"/>
              <a:t> Black would be harder to match the</a:t>
            </a:r>
          </a:p>
          <a:p>
            <a:r>
              <a:rPr lang="en-US" dirty="0"/>
              <a:t>color than with the multi color of a Driftwood. But is </a:t>
            </a:r>
            <a:r>
              <a:rPr lang="en-US" dirty="0" err="1"/>
              <a:t>is</a:t>
            </a:r>
            <a:r>
              <a:rPr lang="en-US" dirty="0"/>
              <a:t> like the Diamond </a:t>
            </a:r>
            <a:r>
              <a:rPr lang="en-US" dirty="0" err="1"/>
              <a:t>Kote</a:t>
            </a:r>
            <a:r>
              <a:rPr lang="en-US" dirty="0"/>
              <a:t> until you see it on the building you are very apprehensive of your choice.</a:t>
            </a:r>
          </a:p>
          <a:p>
            <a:endParaRPr lang="en-US" dirty="0"/>
          </a:p>
        </p:txBody>
      </p:sp>
      <p:sp>
        <p:nvSpPr>
          <p:cNvPr id="4" name="Slide Number Placeholder 3"/>
          <p:cNvSpPr>
            <a:spLocks noGrp="1"/>
          </p:cNvSpPr>
          <p:nvPr>
            <p:ph type="sldNum" sz="quarter" idx="5"/>
          </p:nvPr>
        </p:nvSpPr>
        <p:spPr/>
        <p:txBody>
          <a:bodyPr/>
          <a:lstStyle/>
          <a:p>
            <a:fld id="{5A9B2C62-FE30-453D-946B-754E9E42C845}" type="slidenum">
              <a:rPr lang="en-US" smtClean="0"/>
              <a:t>23</a:t>
            </a:fld>
            <a:endParaRPr lang="en-US"/>
          </a:p>
        </p:txBody>
      </p:sp>
    </p:spTree>
    <p:extLst>
      <p:ext uri="{BB962C8B-B14F-4D97-AF65-F5344CB8AC3E}">
        <p14:creationId xmlns:p14="http://schemas.microsoft.com/office/powerpoint/2010/main" val="221218681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Development of plans for incidentals - Numerous meetings were held reviewing options availed for addresses, porch lights, flag holders, animal gates, front doors, storm doors and making the decision to put on a gutter system for the garages.</a:t>
            </a:r>
          </a:p>
          <a:p>
            <a:r>
              <a:rPr lang="en-US" dirty="0"/>
              <a:t>Even though Tim and I understand we were elected to make these decisions as representatives of the owners they represent what we do every week. (Show slide 25 for front doors) We try our best to gather the best possible information from every angle - owner input, pricing, supply list, references, gut instinct and what works best for the majority of the owners, we often find ourselves having to makes some decisions because Ben needs to know what to do now. That communication was very important to us when we talked about what we were looking for in the hire and now we feel good about why that was so important to us. This is very different from what you or even us would do if it was are own home.</a:t>
            </a:r>
          </a:p>
        </p:txBody>
      </p:sp>
      <p:sp>
        <p:nvSpPr>
          <p:cNvPr id="4" name="Slide Number Placeholder 3"/>
          <p:cNvSpPr>
            <a:spLocks noGrp="1"/>
          </p:cNvSpPr>
          <p:nvPr>
            <p:ph type="sldNum" sz="quarter" idx="5"/>
          </p:nvPr>
        </p:nvSpPr>
        <p:spPr/>
        <p:txBody>
          <a:bodyPr/>
          <a:lstStyle/>
          <a:p>
            <a:fld id="{5A9B2C62-FE30-453D-946B-754E9E42C845}" type="slidenum">
              <a:rPr lang="en-US" smtClean="0"/>
              <a:t>24</a:t>
            </a:fld>
            <a:endParaRPr lang="en-US"/>
          </a:p>
        </p:txBody>
      </p:sp>
    </p:spTree>
    <p:extLst>
      <p:ext uri="{BB962C8B-B14F-4D97-AF65-F5344CB8AC3E}">
        <p14:creationId xmlns:p14="http://schemas.microsoft.com/office/powerpoint/2010/main" val="98682630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Sometimes we get feedback that an owner says they don’t like this detail or that look. There are somethings that I may not have done if it was my own home but we do what we think is right for the majority of the owners. Mike</a:t>
            </a:r>
          </a:p>
          <a:p>
            <a:r>
              <a:rPr lang="en-US" dirty="0"/>
              <a:t>- statement that I am sure some of you looked at the roof pallet and thought one of the other colors were interesting. We have that type of counter discussion all the time </a:t>
            </a:r>
          </a:p>
        </p:txBody>
      </p:sp>
      <p:sp>
        <p:nvSpPr>
          <p:cNvPr id="4" name="Slide Number Placeholder 3"/>
          <p:cNvSpPr>
            <a:spLocks noGrp="1"/>
          </p:cNvSpPr>
          <p:nvPr>
            <p:ph type="sldNum" sz="quarter" idx="5"/>
          </p:nvPr>
        </p:nvSpPr>
        <p:spPr/>
        <p:txBody>
          <a:bodyPr/>
          <a:lstStyle/>
          <a:p>
            <a:fld id="{5A9B2C62-FE30-453D-946B-754E9E42C845}" type="slidenum">
              <a:rPr lang="en-US" smtClean="0"/>
              <a:t>26</a:t>
            </a:fld>
            <a:endParaRPr lang="en-US"/>
          </a:p>
        </p:txBody>
      </p:sp>
    </p:spTree>
    <p:extLst>
      <p:ext uri="{BB962C8B-B14F-4D97-AF65-F5344CB8AC3E}">
        <p14:creationId xmlns:p14="http://schemas.microsoft.com/office/powerpoint/2010/main" val="89788142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(Slide of North Coast on roof) Installation of shingles on garages - just before Memorial Day weekend. Process went very smoothly and offered owners a glimpse of what the new roofs will look like on each building.</a:t>
            </a:r>
          </a:p>
        </p:txBody>
      </p:sp>
      <p:sp>
        <p:nvSpPr>
          <p:cNvPr id="4" name="Slide Number Placeholder 3"/>
          <p:cNvSpPr>
            <a:spLocks noGrp="1"/>
          </p:cNvSpPr>
          <p:nvPr>
            <p:ph type="sldNum" sz="quarter" idx="5"/>
          </p:nvPr>
        </p:nvSpPr>
        <p:spPr/>
        <p:txBody>
          <a:bodyPr/>
          <a:lstStyle/>
          <a:p>
            <a:fld id="{5A9B2C62-FE30-453D-946B-754E9E42C845}" type="slidenum">
              <a:rPr lang="en-US" smtClean="0"/>
              <a:t>27</a:t>
            </a:fld>
            <a:endParaRPr lang="en-US"/>
          </a:p>
        </p:txBody>
      </p:sp>
    </p:spTree>
    <p:extLst>
      <p:ext uri="{BB962C8B-B14F-4D97-AF65-F5344CB8AC3E}">
        <p14:creationId xmlns:p14="http://schemas.microsoft.com/office/powerpoint/2010/main" val="13060917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Early June - we just talked about making decisions - one such decision occurred in early June when Ben said he thought it was a good idea to install gutters on the garages. We quickly had email and phone conference as a Board and discussed the price and if it made sense. We decided that it made sense to have gutters installed. I remember very well the day the gutter guy Dave who will also be doing our buildings arrived. At the same time we were having trees trimmed off the north garages. Looking back we look like geniuses after 3 major storms. We still sustained some downspout and gutter damage.</a:t>
            </a:r>
          </a:p>
        </p:txBody>
      </p:sp>
      <p:sp>
        <p:nvSpPr>
          <p:cNvPr id="4" name="Slide Number Placeholder 3"/>
          <p:cNvSpPr>
            <a:spLocks noGrp="1"/>
          </p:cNvSpPr>
          <p:nvPr>
            <p:ph type="sldNum" sz="quarter" idx="5"/>
          </p:nvPr>
        </p:nvSpPr>
        <p:spPr/>
        <p:txBody>
          <a:bodyPr/>
          <a:lstStyle/>
          <a:p>
            <a:fld id="{5A9B2C62-FE30-453D-946B-754E9E42C845}" type="slidenum">
              <a:rPr lang="en-US" smtClean="0"/>
              <a:t>29</a:t>
            </a:fld>
            <a:endParaRPr lang="en-US"/>
          </a:p>
        </p:txBody>
      </p:sp>
    </p:spTree>
    <p:extLst>
      <p:ext uri="{BB962C8B-B14F-4D97-AF65-F5344CB8AC3E}">
        <p14:creationId xmlns:p14="http://schemas.microsoft.com/office/powerpoint/2010/main" val="272770921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we learned from the lakeside - The issues we encountered were pretty much expected. Leaks were coming from old patio doors, half moon windows, improper flashing techniques and as I stated in the roof section</a:t>
            </a:r>
          </a:p>
          <a:p>
            <a:r>
              <a:rPr lang="en-US" dirty="0"/>
              <a:t>the chimney. Flashing has changed a lot over the years…I will let Ben speak to what he does. (slides) Replacement windows are another difference with Ben as oppose to replacement companies. If Ben has to</a:t>
            </a:r>
          </a:p>
          <a:p>
            <a:r>
              <a:rPr lang="en-US" dirty="0"/>
              <a:t>take time to flash properly you will receive an invoice for his time, materials and labor. We will tell you that upfront.</a:t>
            </a:r>
          </a:p>
        </p:txBody>
      </p:sp>
      <p:sp>
        <p:nvSpPr>
          <p:cNvPr id="4" name="Slide Number Placeholder 3"/>
          <p:cNvSpPr>
            <a:spLocks noGrp="1"/>
          </p:cNvSpPr>
          <p:nvPr>
            <p:ph type="sldNum" sz="quarter" idx="5"/>
          </p:nvPr>
        </p:nvSpPr>
        <p:spPr/>
        <p:txBody>
          <a:bodyPr/>
          <a:lstStyle/>
          <a:p>
            <a:fld id="{5A9B2C62-FE30-453D-946B-754E9E42C845}" type="slidenum">
              <a:rPr lang="en-US" smtClean="0"/>
              <a:t>30</a:t>
            </a:fld>
            <a:endParaRPr lang="en-US"/>
          </a:p>
        </p:txBody>
      </p:sp>
    </p:spTree>
    <p:extLst>
      <p:ext uri="{BB962C8B-B14F-4D97-AF65-F5344CB8AC3E}">
        <p14:creationId xmlns:p14="http://schemas.microsoft.com/office/powerpoint/2010/main" val="125432680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July was taking down the Common side and bees, hornets, and a Pepsi can. As we said before we understand this is a slow process but we want it done right. This Pepsi can Ben found while working on Beth’s roof edge is</a:t>
            </a:r>
          </a:p>
          <a:p>
            <a:r>
              <a:rPr lang="en-US" dirty="0"/>
              <a:t>the kind of attention to detail we want. Some contractors may have </a:t>
            </a:r>
            <a:r>
              <a:rPr lang="en-US" dirty="0" err="1"/>
              <a:t>have</a:t>
            </a:r>
            <a:r>
              <a:rPr lang="en-US" dirty="0"/>
              <a:t> just laughed and decided to leave it there for another 30 years.</a:t>
            </a:r>
          </a:p>
        </p:txBody>
      </p:sp>
      <p:sp>
        <p:nvSpPr>
          <p:cNvPr id="4" name="Slide Number Placeholder 3"/>
          <p:cNvSpPr>
            <a:spLocks noGrp="1"/>
          </p:cNvSpPr>
          <p:nvPr>
            <p:ph type="sldNum" sz="quarter" idx="5"/>
          </p:nvPr>
        </p:nvSpPr>
        <p:spPr/>
        <p:txBody>
          <a:bodyPr/>
          <a:lstStyle/>
          <a:p>
            <a:fld id="{5A9B2C62-FE30-453D-946B-754E9E42C845}" type="slidenum">
              <a:rPr lang="en-US" smtClean="0"/>
              <a:t>31</a:t>
            </a:fld>
            <a:endParaRPr lang="en-US"/>
          </a:p>
        </p:txBody>
      </p:sp>
    </p:spTree>
    <p:extLst>
      <p:ext uri="{BB962C8B-B14F-4D97-AF65-F5344CB8AC3E}">
        <p14:creationId xmlns:p14="http://schemas.microsoft.com/office/powerpoint/2010/main" val="324003453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Bay window in the middle of each building presented its own challenges. Issues associated with it is there is only </a:t>
            </a:r>
            <a:r>
              <a:rPr lang="en-US" b="1" dirty="0" err="1"/>
              <a:t>one,the</a:t>
            </a:r>
            <a:r>
              <a:rPr lang="en-US" b="1" dirty="0"/>
              <a:t> frame was not properly flashed and it is too big for the actual window. (Ben speaks to that)</a:t>
            </a:r>
          </a:p>
          <a:p>
            <a:endParaRPr lang="en-US" b="1" dirty="0"/>
          </a:p>
        </p:txBody>
      </p:sp>
      <p:sp>
        <p:nvSpPr>
          <p:cNvPr id="4" name="Slide Number Placeholder 3"/>
          <p:cNvSpPr>
            <a:spLocks noGrp="1"/>
          </p:cNvSpPr>
          <p:nvPr>
            <p:ph type="sldNum" sz="quarter" idx="5"/>
          </p:nvPr>
        </p:nvSpPr>
        <p:spPr/>
        <p:txBody>
          <a:bodyPr/>
          <a:lstStyle/>
          <a:p>
            <a:fld id="{5A9B2C62-FE30-453D-946B-754E9E42C845}" type="slidenum">
              <a:rPr lang="en-US" smtClean="0"/>
              <a:t>32</a:t>
            </a:fld>
            <a:endParaRPr lang="en-US"/>
          </a:p>
        </p:txBody>
      </p:sp>
    </p:spTree>
    <p:extLst>
      <p:ext uri="{BB962C8B-B14F-4D97-AF65-F5344CB8AC3E}">
        <p14:creationId xmlns:p14="http://schemas.microsoft.com/office/powerpoint/2010/main" val="296714171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Fascia The installation of the Building 1 roof took place early August after Ben had replaced the soffit and fascia. Ben had told us that the roof would come after he had done the soffit and fascia at the request of North Coast. You can expect us to follow a similar pattern from here on out.</a:t>
            </a:r>
          </a:p>
          <a:p>
            <a:endParaRPr lang="en-US" dirty="0"/>
          </a:p>
        </p:txBody>
      </p:sp>
      <p:sp>
        <p:nvSpPr>
          <p:cNvPr id="4" name="Slide Number Placeholder 3"/>
          <p:cNvSpPr>
            <a:spLocks noGrp="1"/>
          </p:cNvSpPr>
          <p:nvPr>
            <p:ph type="sldNum" sz="quarter" idx="5"/>
          </p:nvPr>
        </p:nvSpPr>
        <p:spPr/>
        <p:txBody>
          <a:bodyPr/>
          <a:lstStyle/>
          <a:p>
            <a:fld id="{5A9B2C62-FE30-453D-946B-754E9E42C845}" type="slidenum">
              <a:rPr lang="en-US" smtClean="0"/>
              <a:t>33</a:t>
            </a:fld>
            <a:endParaRPr lang="en-US"/>
          </a:p>
        </p:txBody>
      </p:sp>
    </p:spTree>
    <p:extLst>
      <p:ext uri="{BB962C8B-B14F-4D97-AF65-F5344CB8AC3E}">
        <p14:creationId xmlns:p14="http://schemas.microsoft.com/office/powerpoint/2010/main" val="31744003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kumimoji="0" lang="en-US" altLang="en-US" sz="1200" b="0" i="0" u="none" strike="noStrike" cap="none" normalizeH="0" baseline="0" dirty="0">
                <a:ln>
                  <a:noFill/>
                </a:ln>
                <a:solidFill>
                  <a:srgbClr val="000000"/>
                </a:solidFill>
                <a:effectLst/>
                <a:latin typeface="Arial" panose="020B0604020202020204" pitchFamily="34" charset="0"/>
              </a:rPr>
              <a:t>You can also add these lines.  We have already tried big contractors, quick, fast and cheap and it has not worked.  It has led to leaks, poor installation techniques and has slowed down progress for Ben and his crew as they attempt to provide quality renovation that will last for years.  We want this done but more importantly we want it done right.  We purposely did not include any dates in our contract because we did not want deadlines we want it done right.  We also wanted the job done locally and done right.</a:t>
            </a:r>
            <a:endParaRPr lang="en-US" dirty="0"/>
          </a:p>
        </p:txBody>
      </p:sp>
      <p:sp>
        <p:nvSpPr>
          <p:cNvPr id="4" name="Slide Number Placeholder 3"/>
          <p:cNvSpPr>
            <a:spLocks noGrp="1"/>
          </p:cNvSpPr>
          <p:nvPr>
            <p:ph type="sldNum" sz="quarter" idx="5"/>
          </p:nvPr>
        </p:nvSpPr>
        <p:spPr/>
        <p:txBody>
          <a:bodyPr/>
          <a:lstStyle/>
          <a:p>
            <a:fld id="{5A9B2C62-FE30-453D-946B-754E9E42C845}" type="slidenum">
              <a:rPr lang="en-US" smtClean="0"/>
              <a:t>14</a:t>
            </a:fld>
            <a:endParaRPr lang="en-US"/>
          </a:p>
        </p:txBody>
      </p:sp>
    </p:spTree>
    <p:extLst>
      <p:ext uri="{BB962C8B-B14F-4D97-AF65-F5344CB8AC3E}">
        <p14:creationId xmlns:p14="http://schemas.microsoft.com/office/powerpoint/2010/main" val="41525374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Some things we wanted in the contract- No dates or deadlines for finishing a building based on the principles that we had been told repeatedly by contractors that the buildings were full of leaks, needed structural renovation (no OSB) and required attention to detail. We were not looking for a quick fix or speed we want this project dome right.</a:t>
            </a:r>
          </a:p>
          <a:p>
            <a:r>
              <a:rPr lang="en-US" dirty="0"/>
              <a:t>b. The structure of payment was not based on hourly wages but rather on a draw system. The original fixed cost was based on a per building basis. Ben does not get paid until he needs a draw from the total allotment of the contract and that number is fixed. Therefore, our main focus is not with hours worked per week or whether or not he works a full Friday it is on meeting targets and reaching the goals of the renovation. Moving slowly or fast is not the primary objective, it is to fix the leaks, to get this project done right and make decisions that reflect sound business practices and futuristic implementation practices while maintaining our sense of Cape Cod beauty. Our motto is “Every day we fix another building leak is a good day”.</a:t>
            </a:r>
          </a:p>
        </p:txBody>
      </p:sp>
      <p:sp>
        <p:nvSpPr>
          <p:cNvPr id="4" name="Slide Number Placeholder 3"/>
          <p:cNvSpPr>
            <a:spLocks noGrp="1"/>
          </p:cNvSpPr>
          <p:nvPr>
            <p:ph type="sldNum" sz="quarter" idx="5"/>
          </p:nvPr>
        </p:nvSpPr>
        <p:spPr/>
        <p:txBody>
          <a:bodyPr/>
          <a:lstStyle/>
          <a:p>
            <a:fld id="{5A9B2C62-FE30-453D-946B-754E9E42C845}" type="slidenum">
              <a:rPr lang="en-US" smtClean="0"/>
              <a:t>15</a:t>
            </a:fld>
            <a:endParaRPr lang="en-US"/>
          </a:p>
        </p:txBody>
      </p:sp>
    </p:spTree>
    <p:extLst>
      <p:ext uri="{BB962C8B-B14F-4D97-AF65-F5344CB8AC3E}">
        <p14:creationId xmlns:p14="http://schemas.microsoft.com/office/powerpoint/2010/main" val="1807568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Ben begins work on the garages. It was a good place to start. At that point we were all concerned with supply issues and how quickly they could be delivered. Threats of rail strikes and Covid had made it difficult to predict with certainty supply lines. We also have in the contract the ability to purchase materials at any point and get contract prices before hikes take place within the Diamond </a:t>
            </a:r>
            <a:r>
              <a:rPr lang="en-US" dirty="0" err="1"/>
              <a:t>Kote</a:t>
            </a:r>
            <a:r>
              <a:rPr lang="en-US" dirty="0"/>
              <a:t> company.</a:t>
            </a:r>
          </a:p>
        </p:txBody>
      </p:sp>
      <p:sp>
        <p:nvSpPr>
          <p:cNvPr id="4" name="Slide Number Placeholder 3"/>
          <p:cNvSpPr>
            <a:spLocks noGrp="1"/>
          </p:cNvSpPr>
          <p:nvPr>
            <p:ph type="sldNum" sz="quarter" idx="5"/>
          </p:nvPr>
        </p:nvSpPr>
        <p:spPr/>
        <p:txBody>
          <a:bodyPr/>
          <a:lstStyle/>
          <a:p>
            <a:fld id="{5A9B2C62-FE30-453D-946B-754E9E42C845}" type="slidenum">
              <a:rPr lang="en-US" smtClean="0"/>
              <a:t>16</a:t>
            </a:fld>
            <a:endParaRPr lang="en-US"/>
          </a:p>
        </p:txBody>
      </p:sp>
    </p:spTree>
    <p:extLst>
      <p:ext uri="{BB962C8B-B14F-4D97-AF65-F5344CB8AC3E}">
        <p14:creationId xmlns:p14="http://schemas.microsoft.com/office/powerpoint/2010/main" val="17875545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 First week in December as Ben is working on the trim of the south garage next to the dumpster he repeatedly expresses his frustration with the condition of the roof, the nailing process of the shingles and worry that</a:t>
            </a:r>
          </a:p>
          <a:p>
            <a:r>
              <a:rPr lang="en-US" dirty="0"/>
              <a:t>the siding will be fixed but that leaks very possibly could also be associated with the deterioration of the roof. Diamond </a:t>
            </a:r>
            <a:r>
              <a:rPr lang="en-US" dirty="0" err="1"/>
              <a:t>Kote</a:t>
            </a:r>
            <a:r>
              <a:rPr lang="en-US" dirty="0"/>
              <a:t> reps came on site and we all did a walk around the buildings trying to assess the condition of the</a:t>
            </a:r>
          </a:p>
          <a:p>
            <a:r>
              <a:rPr lang="en-US" dirty="0"/>
              <a:t>roofs. Ben did some research on the type of shingle and its performance particularly in this climate. The information coming back from all angles was not good. Ben’s men went up on the roof with the lifters and could see</a:t>
            </a:r>
          </a:p>
          <a:p>
            <a:r>
              <a:rPr lang="en-US" dirty="0"/>
              <a:t>areas of potential leaks primarily around the chimney that could effect all the warranties of the siding.</a:t>
            </a:r>
          </a:p>
        </p:txBody>
      </p:sp>
      <p:sp>
        <p:nvSpPr>
          <p:cNvPr id="4" name="Slide Number Placeholder 3"/>
          <p:cNvSpPr>
            <a:spLocks noGrp="1"/>
          </p:cNvSpPr>
          <p:nvPr>
            <p:ph type="sldNum" sz="quarter" idx="5"/>
          </p:nvPr>
        </p:nvSpPr>
        <p:spPr/>
        <p:txBody>
          <a:bodyPr/>
          <a:lstStyle/>
          <a:p>
            <a:fld id="{5A9B2C62-FE30-453D-946B-754E9E42C845}" type="slidenum">
              <a:rPr lang="en-US" smtClean="0"/>
              <a:t>18</a:t>
            </a:fld>
            <a:endParaRPr lang="en-US"/>
          </a:p>
        </p:txBody>
      </p:sp>
    </p:spTree>
    <p:extLst>
      <p:ext uri="{BB962C8B-B14F-4D97-AF65-F5344CB8AC3E}">
        <p14:creationId xmlns:p14="http://schemas.microsoft.com/office/powerpoint/2010/main" val="2767052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 Tim and I made an initial presentation to the Board on December 14 and told them we had to go down the rabbit hole once again to see what was needed. It was not what we wanted to do. Ben continued working on the</a:t>
            </a:r>
          </a:p>
          <a:p>
            <a:r>
              <a:rPr lang="en-US" dirty="0"/>
              <a:t>garages. We first went back and checked on the initial roofing and installation contracts. I remember climbing through </a:t>
            </a:r>
            <a:r>
              <a:rPr lang="en-US" dirty="0" err="1"/>
              <a:t>PrimRose</a:t>
            </a:r>
            <a:r>
              <a:rPr lang="en-US" dirty="0"/>
              <a:t> looking for pieces of the shingle and spending time on Google looking at the history,</a:t>
            </a:r>
          </a:p>
          <a:p>
            <a:r>
              <a:rPr lang="en-US" dirty="0"/>
              <a:t>reviews of the shingle and if any lawsuits had been filed. It became quickly  apparent that we had major problems and we need to turn that part over to litigation and now focus on the question of repair or of getting a new roof.</a:t>
            </a:r>
          </a:p>
        </p:txBody>
      </p:sp>
      <p:sp>
        <p:nvSpPr>
          <p:cNvPr id="4" name="Slide Number Placeholder 3"/>
          <p:cNvSpPr>
            <a:spLocks noGrp="1"/>
          </p:cNvSpPr>
          <p:nvPr>
            <p:ph type="sldNum" sz="quarter" idx="5"/>
          </p:nvPr>
        </p:nvSpPr>
        <p:spPr/>
        <p:txBody>
          <a:bodyPr/>
          <a:lstStyle/>
          <a:p>
            <a:fld id="{5A9B2C62-FE30-453D-946B-754E9E42C845}" type="slidenum">
              <a:rPr lang="en-US" smtClean="0"/>
              <a:t>19</a:t>
            </a:fld>
            <a:endParaRPr lang="en-US"/>
          </a:p>
        </p:txBody>
      </p:sp>
    </p:spTree>
    <p:extLst>
      <p:ext uri="{BB962C8B-B14F-4D97-AF65-F5344CB8AC3E}">
        <p14:creationId xmlns:p14="http://schemas.microsoft.com/office/powerpoint/2010/main" val="33277518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I went to Modern Building Supply and Elyria supply companies I knew on Griswold Avenue to pick their brains on different types of shingles, company brands and warranties, It all pointed to CertainTeed as long as</a:t>
            </a:r>
          </a:p>
          <a:p>
            <a:r>
              <a:rPr lang="en-US" dirty="0"/>
              <a:t>they were 5 star rated distributors. December 23: Ben and I meet with our first roofing company Caldwell. It was my first introduction to Northgate shingle and why it was the fit for our climate. Over the course of the next 3</a:t>
            </a:r>
          </a:p>
          <a:p>
            <a:r>
              <a:rPr lang="en-US" dirty="0"/>
              <a:t>months Tim, Ben and I had numerous meetings in person and on the phone with roofing companies.</a:t>
            </a:r>
          </a:p>
          <a:p>
            <a:endParaRPr lang="en-US" dirty="0"/>
          </a:p>
        </p:txBody>
      </p:sp>
      <p:sp>
        <p:nvSpPr>
          <p:cNvPr id="4" name="Slide Number Placeholder 3"/>
          <p:cNvSpPr>
            <a:spLocks noGrp="1"/>
          </p:cNvSpPr>
          <p:nvPr>
            <p:ph type="sldNum" sz="quarter" idx="5"/>
          </p:nvPr>
        </p:nvSpPr>
        <p:spPr/>
        <p:txBody>
          <a:bodyPr/>
          <a:lstStyle/>
          <a:p>
            <a:fld id="{5A9B2C62-FE30-453D-946B-754E9E42C845}" type="slidenum">
              <a:rPr lang="en-US" smtClean="0"/>
              <a:t>20</a:t>
            </a:fld>
            <a:endParaRPr lang="en-US"/>
          </a:p>
        </p:txBody>
      </p:sp>
    </p:spTree>
    <p:extLst>
      <p:ext uri="{BB962C8B-B14F-4D97-AF65-F5344CB8AC3E}">
        <p14:creationId xmlns:p14="http://schemas.microsoft.com/office/powerpoint/2010/main" val="3827351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Tim Slide 21 (Slide of Alliance from website) In the meantime, the Board decided to hire an independent roofing consulting firm from Indianapolis (Alliance) to verify what our local roofing companies were telling us. We</a:t>
            </a:r>
          </a:p>
          <a:p>
            <a:r>
              <a:rPr lang="en-US" dirty="0"/>
              <a:t>wanted to make sure that this roof was not reparable and that the shingles needed to be replaced now. 21The report of Alliance verified are original findings – exposed fasteners from the curling shingles, chimneys with no water shield exposing</a:t>
            </a:r>
          </a:p>
          <a:p>
            <a:r>
              <a:rPr lang="en-US" dirty="0"/>
              <a:t>these areas to water intrusion, roof design issues that drain the water back into the chimneys and perforation of the metal valleys that could lead to leaks. In his summary statements, the President of the company Bill Harris</a:t>
            </a:r>
          </a:p>
          <a:p>
            <a:r>
              <a:rPr lang="en-US" dirty="0"/>
              <a:t>defined the shingles as defective.</a:t>
            </a:r>
          </a:p>
        </p:txBody>
      </p:sp>
      <p:sp>
        <p:nvSpPr>
          <p:cNvPr id="4" name="Slide Number Placeholder 3"/>
          <p:cNvSpPr>
            <a:spLocks noGrp="1"/>
          </p:cNvSpPr>
          <p:nvPr>
            <p:ph type="sldNum" sz="quarter" idx="5"/>
          </p:nvPr>
        </p:nvSpPr>
        <p:spPr/>
        <p:txBody>
          <a:bodyPr/>
          <a:lstStyle/>
          <a:p>
            <a:fld id="{5A9B2C62-FE30-453D-946B-754E9E42C845}" type="slidenum">
              <a:rPr lang="en-US" smtClean="0"/>
              <a:t>21</a:t>
            </a:fld>
            <a:endParaRPr lang="en-US"/>
          </a:p>
        </p:txBody>
      </p:sp>
    </p:spTree>
    <p:extLst>
      <p:ext uri="{BB962C8B-B14F-4D97-AF65-F5344CB8AC3E}">
        <p14:creationId xmlns:p14="http://schemas.microsoft.com/office/powerpoint/2010/main" val="348581059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Because Tim and I had done our homework, once we had these Alliance findings we were ready to move. We had studied GAF, CertainTeed, Corning and Scott brand of shingles, On March 20, the Board selected North Coast Roofing from the Sandusky/Castalia area out of 4 bids. Reasons included they were local, the owner is an engineer, references from property managers in Port Clinton/Marblehead area were very good and they could work with our contractor’s timeline.</a:t>
            </a:r>
          </a:p>
          <a:p>
            <a:r>
              <a:rPr lang="en-US" dirty="0"/>
              <a:t>Ben had another very valid reason, he asked if I looked at Nate’s fingernails - he said they were dirty, those were the hands of a working man not a salesman.</a:t>
            </a:r>
          </a:p>
        </p:txBody>
      </p:sp>
      <p:sp>
        <p:nvSpPr>
          <p:cNvPr id="4" name="Slide Number Placeholder 3"/>
          <p:cNvSpPr>
            <a:spLocks noGrp="1"/>
          </p:cNvSpPr>
          <p:nvPr>
            <p:ph type="sldNum" sz="quarter" idx="5"/>
          </p:nvPr>
        </p:nvSpPr>
        <p:spPr/>
        <p:txBody>
          <a:bodyPr/>
          <a:lstStyle/>
          <a:p>
            <a:fld id="{5A9B2C62-FE30-453D-946B-754E9E42C845}" type="slidenum">
              <a:rPr lang="en-US" smtClean="0"/>
              <a:t>22</a:t>
            </a:fld>
            <a:endParaRPr lang="en-US"/>
          </a:p>
        </p:txBody>
      </p:sp>
    </p:spTree>
    <p:extLst>
      <p:ext uri="{BB962C8B-B14F-4D97-AF65-F5344CB8AC3E}">
        <p14:creationId xmlns:p14="http://schemas.microsoft.com/office/powerpoint/2010/main" val="132550753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p:bg>
      <p:bgPr>
        <a:solidFill>
          <a:schemeClr val="accent2"/>
        </a:solidFill>
        <a:effectLst/>
      </p:bgPr>
    </p:bg>
    <p:spTree>
      <p:nvGrpSpPr>
        <p:cNvPr id="1" name=""/>
        <p:cNvGrpSpPr/>
        <p:nvPr/>
      </p:nvGrpSpPr>
      <p:grpSpPr>
        <a:xfrm>
          <a:off x="0" y="0"/>
          <a:ext cx="0" cy="0"/>
          <a:chOff x="0" y="0"/>
          <a:chExt cx="0" cy="0"/>
        </a:xfrm>
      </p:grpSpPr>
      <p:sp>
        <p:nvSpPr>
          <p:cNvPr id="12" name="Text Placeholder 21">
            <a:extLst>
              <a:ext uri="{FF2B5EF4-FFF2-40B4-BE49-F238E27FC236}">
                <a16:creationId xmlns:a16="http://schemas.microsoft.com/office/drawing/2014/main" id="{F2964EA8-200F-47C5-90C2-1DBA3D6D7CDB}"/>
              </a:ext>
            </a:extLst>
          </p:cNvPr>
          <p:cNvSpPr>
            <a:spLocks noGrp="1"/>
          </p:cNvSpPr>
          <p:nvPr>
            <p:ph type="body" sz="quarter" idx="12"/>
          </p:nvPr>
        </p:nvSpPr>
        <p:spPr>
          <a:xfrm>
            <a:off x="1028700" y="5078187"/>
            <a:ext cx="3222058" cy="964620"/>
          </a:xfrm>
        </p:spPr>
        <p:txBody>
          <a:bodyPr>
            <a:noAutofit/>
          </a:bodyPr>
          <a:lstStyle>
            <a:lvl1pPr marL="0" indent="0">
              <a:buNone/>
              <a:defRPr sz="1400">
                <a:solidFill>
                  <a:schemeClr val="accent2">
                    <a:lumMod val="50000"/>
                  </a:schemeClr>
                </a:solidFill>
              </a:defRPr>
            </a:lvl1pPr>
            <a:lvl2pPr marL="457200" indent="0">
              <a:buNone/>
              <a:defRPr sz="1400">
                <a:solidFill>
                  <a:schemeClr val="bg2">
                    <a:lumMod val="50000"/>
                  </a:schemeClr>
                </a:solidFill>
              </a:defRPr>
            </a:lvl2pPr>
            <a:lvl3pPr marL="914400" indent="0">
              <a:buNone/>
              <a:defRPr sz="1400">
                <a:solidFill>
                  <a:schemeClr val="bg2">
                    <a:lumMod val="50000"/>
                  </a:schemeClr>
                </a:solidFill>
              </a:defRPr>
            </a:lvl3pPr>
            <a:lvl4pPr marL="1371600" indent="0">
              <a:buNone/>
              <a:defRPr sz="1400">
                <a:solidFill>
                  <a:schemeClr val="bg2">
                    <a:lumMod val="50000"/>
                  </a:schemeClr>
                </a:solidFill>
              </a:defRPr>
            </a:lvl4pPr>
            <a:lvl5pPr marL="1828800" indent="0">
              <a:buNone/>
              <a:defRPr sz="1400">
                <a:solidFill>
                  <a:schemeClr val="bg2">
                    <a:lumMod val="50000"/>
                  </a:schemeClr>
                </a:solidFill>
              </a:defRPr>
            </a:lvl5pPr>
          </a:lstStyle>
          <a:p>
            <a:pPr lvl="0"/>
            <a:r>
              <a:rPr lang="en-US"/>
              <a:t>Click to edit Master text styles</a:t>
            </a:r>
          </a:p>
        </p:txBody>
      </p:sp>
      <p:sp>
        <p:nvSpPr>
          <p:cNvPr id="13" name="Picture Placeholder 19">
            <a:extLst>
              <a:ext uri="{FF2B5EF4-FFF2-40B4-BE49-F238E27FC236}">
                <a16:creationId xmlns:a16="http://schemas.microsoft.com/office/drawing/2014/main" id="{7878E298-5074-4E51-993E-34931A897F12}"/>
              </a:ext>
            </a:extLst>
          </p:cNvPr>
          <p:cNvSpPr>
            <a:spLocks noGrp="1"/>
          </p:cNvSpPr>
          <p:nvPr>
            <p:ph type="pic" sz="quarter" idx="11"/>
          </p:nvPr>
        </p:nvSpPr>
        <p:spPr>
          <a:xfrm>
            <a:off x="6221413" y="0"/>
            <a:ext cx="4941887" cy="5726113"/>
          </a:xfrm>
        </p:spPr>
        <p:txBody>
          <a:bodyPr/>
          <a:lstStyle/>
          <a:p>
            <a:r>
              <a:rPr lang="en-US"/>
              <a:t>Click icon to add picture</a:t>
            </a:r>
            <a:endParaRPr lang="en-US" dirty="0"/>
          </a:p>
        </p:txBody>
      </p:sp>
      <p:cxnSp>
        <p:nvCxnSpPr>
          <p:cNvPr id="15" name="Straight Connector 14">
            <a:extLst>
              <a:ext uri="{FF2B5EF4-FFF2-40B4-BE49-F238E27FC236}">
                <a16:creationId xmlns:a16="http://schemas.microsoft.com/office/drawing/2014/main" id="{42D26D0E-18C6-4DB1-B3A5-75E29BD65B17}"/>
              </a:ext>
            </a:extLst>
          </p:cNvPr>
          <p:cNvCxnSpPr>
            <a:cxnSpLocks/>
          </p:cNvCxnSpPr>
          <p:nvPr userDrawn="1"/>
        </p:nvCxnSpPr>
        <p:spPr>
          <a:xfrm>
            <a:off x="1028700" y="457211"/>
            <a:ext cx="1142999" cy="0"/>
          </a:xfrm>
          <a:prstGeom prst="line">
            <a:avLst/>
          </a:prstGeom>
          <a:noFill/>
          <a:ln w="15875" cap="flat" cmpd="sng" algn="ctr">
            <a:solidFill>
              <a:schemeClr val="accent2">
                <a:lumMod val="50000"/>
              </a:schemeClr>
            </a:solidFill>
            <a:prstDash val="solid"/>
            <a:miter lim="800000"/>
          </a:ln>
          <a:effectLst/>
        </p:spPr>
      </p:cxnSp>
      <p:sp>
        <p:nvSpPr>
          <p:cNvPr id="2" name="Title 1">
            <a:extLst>
              <a:ext uri="{FF2B5EF4-FFF2-40B4-BE49-F238E27FC236}">
                <a16:creationId xmlns:a16="http://schemas.microsoft.com/office/drawing/2014/main" id="{3989B90B-5C3C-4760-9360-5AE10BF87B9D}"/>
              </a:ext>
            </a:extLst>
          </p:cNvPr>
          <p:cNvSpPr>
            <a:spLocks noGrp="1"/>
          </p:cNvSpPr>
          <p:nvPr>
            <p:ph type="title"/>
          </p:nvPr>
        </p:nvSpPr>
        <p:spPr>
          <a:xfrm>
            <a:off x="914513" y="876299"/>
            <a:ext cx="5181486" cy="2242441"/>
          </a:xfrm>
        </p:spPr>
        <p:txBody>
          <a:bodyPr vert="horz" lIns="91440" tIns="45720" rIns="91440" bIns="45720" rtlCol="0" anchor="t">
            <a:normAutofit/>
          </a:bodyPr>
          <a:lstStyle>
            <a:lvl1pPr>
              <a:lnSpc>
                <a:spcPct val="90000"/>
              </a:lnSpc>
              <a:defRPr lang="en-US" sz="7200">
                <a:solidFill>
                  <a:schemeClr val="accent2">
                    <a:lumMod val="50000"/>
                  </a:schemeClr>
                </a:solidFill>
                <a:ea typeface="+mn-ea"/>
                <a:cs typeface="+mn-cs"/>
              </a:defRPr>
            </a:lvl1pPr>
          </a:lstStyle>
          <a:p>
            <a:pPr marL="0" lvl="0" indent="0">
              <a:lnSpc>
                <a:spcPts val="6500"/>
              </a:lnSpc>
              <a:spcBef>
                <a:spcPts val="1000"/>
              </a:spcBef>
              <a:buFont typeface="Arial" panose="020B0604020202020204" pitchFamily="34" charset="0"/>
            </a:pPr>
            <a:r>
              <a:rPr lang="en-US"/>
              <a:t>Click to edit Master title style</a:t>
            </a:r>
            <a:endParaRPr lang="en-US" dirty="0"/>
          </a:p>
        </p:txBody>
      </p:sp>
    </p:spTree>
    <p:extLst>
      <p:ext uri="{BB962C8B-B14F-4D97-AF65-F5344CB8AC3E}">
        <p14:creationId xmlns:p14="http://schemas.microsoft.com/office/powerpoint/2010/main" val="2916498579"/>
      </p:ext>
    </p:extLst>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ntent 3 Column">
    <p:bg>
      <p:bgPr>
        <a:solidFill>
          <a:schemeClr val="accent1"/>
        </a:solidFill>
        <a:effectLst/>
      </p:bgPr>
    </p:bg>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0337C3D7-7DDB-42A8-901A-EC153DD27458}"/>
              </a:ext>
            </a:extLst>
          </p:cNvPr>
          <p:cNvSpPr>
            <a:spLocks noGrp="1"/>
          </p:cNvSpPr>
          <p:nvPr>
            <p:ph type="pic" sz="quarter" idx="10"/>
          </p:nvPr>
        </p:nvSpPr>
        <p:spPr>
          <a:xfrm>
            <a:off x="6210300" y="0"/>
            <a:ext cx="4953000" cy="3302000"/>
          </a:xfrm>
        </p:spPr>
        <p:txBody>
          <a:bodyPr/>
          <a:lstStyle/>
          <a:p>
            <a:r>
              <a:rPr lang="en-US"/>
              <a:t>Click icon to add picture</a:t>
            </a:r>
          </a:p>
        </p:txBody>
      </p:sp>
      <p:sp>
        <p:nvSpPr>
          <p:cNvPr id="10" name="Content Placeholder 2">
            <a:extLst>
              <a:ext uri="{FF2B5EF4-FFF2-40B4-BE49-F238E27FC236}">
                <a16:creationId xmlns:a16="http://schemas.microsoft.com/office/drawing/2014/main" id="{27B95226-A076-4D55-B408-1389A2F8C7A0}"/>
              </a:ext>
            </a:extLst>
          </p:cNvPr>
          <p:cNvSpPr>
            <a:spLocks noGrp="1"/>
          </p:cNvSpPr>
          <p:nvPr>
            <p:ph idx="4294967295" hasCustomPrompt="1"/>
          </p:nvPr>
        </p:nvSpPr>
        <p:spPr>
          <a:xfrm>
            <a:off x="1028700" y="3556002"/>
            <a:ext cx="3108960" cy="2286000"/>
          </a:xfrm>
        </p:spPr>
        <p:txBody>
          <a:bodyPr>
            <a:normAutofit/>
          </a:bodyPr>
          <a:lstStyle>
            <a:lvl1pPr>
              <a:defRPr>
                <a:solidFill>
                  <a:schemeClr val="accent2">
                    <a:lumMod val="50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C0C9C2">
                    <a:lumMod val="50000"/>
                  </a:srgbClr>
                </a:solidFill>
                <a:effectLst/>
                <a:uLnTx/>
                <a:uFillTx/>
                <a:latin typeface="Biome Light" panose="020B0303030204020804" pitchFamily="34" charset="0"/>
                <a:ea typeface="+mn-ea"/>
                <a:cs typeface="Biome Light" panose="020B0303030204020804" pitchFamily="34" charset="0"/>
              </a:rPr>
              <a:t>Insert text</a:t>
            </a:r>
            <a:endParaRPr lang="en-US" sz="1400" dirty="0">
              <a:solidFill>
                <a:srgbClr val="C0C9C2">
                  <a:lumMod val="50000"/>
                </a:srgbClr>
              </a:solidFill>
              <a:latin typeface="Biome Light" panose="020B0303030204020804" pitchFamily="34" charset="0"/>
              <a:cs typeface="Biome Light" panose="020B03030302040208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C0C9C2">
                  <a:lumMod val="50000"/>
                </a:srgbClr>
              </a:solidFill>
              <a:effectLst/>
              <a:uLnTx/>
              <a:uFillTx/>
              <a:latin typeface="Biome Light" panose="020B0303030204020804" pitchFamily="34" charset="0"/>
              <a:ea typeface="+mn-ea"/>
              <a:cs typeface="Biome Light" panose="020B03030302040208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C0C9C2">
                  <a:lumMod val="50000"/>
                </a:srgbClr>
              </a:solidFill>
              <a:effectLst/>
              <a:uLnTx/>
              <a:uFillTx/>
              <a:latin typeface="Biome Light" panose="020B0303030204020804" pitchFamily="34" charset="0"/>
              <a:ea typeface="+mn-ea"/>
              <a:cs typeface="Biome Light" panose="020B0303030204020804" pitchFamily="34" charset="0"/>
            </a:endParaRPr>
          </a:p>
          <a:p>
            <a:endParaRPr lang="en-US" sz="1600" dirty="0">
              <a:solidFill>
                <a:schemeClr val="tx2">
                  <a:lumMod val="50000"/>
                </a:schemeClr>
              </a:solidFill>
              <a:latin typeface="Biome Light" panose="020B0303030204020804" pitchFamily="34" charset="0"/>
              <a:cs typeface="Biome Light" panose="020B0303030204020804" pitchFamily="34" charset="0"/>
            </a:endParaRPr>
          </a:p>
        </p:txBody>
      </p:sp>
      <p:sp>
        <p:nvSpPr>
          <p:cNvPr id="14" name="Content Placeholder 2">
            <a:extLst>
              <a:ext uri="{FF2B5EF4-FFF2-40B4-BE49-F238E27FC236}">
                <a16:creationId xmlns:a16="http://schemas.microsoft.com/office/drawing/2014/main" id="{86673F10-179D-4539-AA33-AE34EC0457EF}"/>
              </a:ext>
            </a:extLst>
          </p:cNvPr>
          <p:cNvSpPr>
            <a:spLocks noGrp="1"/>
          </p:cNvSpPr>
          <p:nvPr>
            <p:ph idx="4294967295" hasCustomPrompt="1"/>
          </p:nvPr>
        </p:nvSpPr>
        <p:spPr>
          <a:xfrm>
            <a:off x="4541520" y="3556001"/>
            <a:ext cx="3108960" cy="2285999"/>
          </a:xfrm>
        </p:spPr>
        <p:txBody>
          <a:bodyPr>
            <a:normAutofit/>
          </a:bodyPr>
          <a:lstStyle>
            <a:lvl1pPr>
              <a:defRPr>
                <a:solidFill>
                  <a:schemeClr val="accent2">
                    <a:lumMod val="50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C0C9C2">
                    <a:lumMod val="50000"/>
                  </a:srgbClr>
                </a:solidFill>
                <a:effectLst/>
                <a:uLnTx/>
                <a:uFillTx/>
                <a:latin typeface="Biome Light" panose="020B0303030204020804" pitchFamily="34" charset="0"/>
                <a:ea typeface="+mn-ea"/>
                <a:cs typeface="Biome Light" panose="020B0303030204020804" pitchFamily="34" charset="0"/>
              </a:rPr>
              <a:t>Insert text</a:t>
            </a:r>
            <a:endParaRPr lang="en-US" sz="1400" dirty="0">
              <a:solidFill>
                <a:srgbClr val="C0C9C2">
                  <a:lumMod val="50000"/>
                </a:srgbClr>
              </a:solidFill>
              <a:latin typeface="Biome Light" panose="020B0303030204020804" pitchFamily="34" charset="0"/>
              <a:cs typeface="Biome Light" panose="020B03030302040208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C0C9C2">
                  <a:lumMod val="50000"/>
                </a:srgbClr>
              </a:solidFill>
              <a:effectLst/>
              <a:uLnTx/>
              <a:uFillTx/>
              <a:latin typeface="Biome Light" panose="020B0303030204020804" pitchFamily="34" charset="0"/>
              <a:ea typeface="+mn-ea"/>
              <a:cs typeface="Biome Light" panose="020B03030302040208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C0C9C2">
                  <a:lumMod val="50000"/>
                </a:srgbClr>
              </a:solidFill>
              <a:effectLst/>
              <a:uLnTx/>
              <a:uFillTx/>
              <a:latin typeface="Biome Light" panose="020B0303030204020804" pitchFamily="34" charset="0"/>
              <a:ea typeface="+mn-ea"/>
              <a:cs typeface="Biome Light" panose="020B0303030204020804" pitchFamily="34" charset="0"/>
            </a:endParaRPr>
          </a:p>
          <a:p>
            <a:endParaRPr lang="en-US" sz="1600" dirty="0">
              <a:solidFill>
                <a:schemeClr val="tx2">
                  <a:lumMod val="50000"/>
                </a:schemeClr>
              </a:solidFill>
              <a:latin typeface="Biome Light" panose="020B0303030204020804" pitchFamily="34" charset="0"/>
              <a:cs typeface="Biome Light" panose="020B0303030204020804" pitchFamily="34" charset="0"/>
            </a:endParaRPr>
          </a:p>
        </p:txBody>
      </p:sp>
      <p:sp>
        <p:nvSpPr>
          <p:cNvPr id="19" name="Content Placeholder 2">
            <a:extLst>
              <a:ext uri="{FF2B5EF4-FFF2-40B4-BE49-F238E27FC236}">
                <a16:creationId xmlns:a16="http://schemas.microsoft.com/office/drawing/2014/main" id="{EB6CFC30-1A59-4D28-9E30-0FF7D632C6A2}"/>
              </a:ext>
            </a:extLst>
          </p:cNvPr>
          <p:cNvSpPr>
            <a:spLocks noGrp="1"/>
          </p:cNvSpPr>
          <p:nvPr>
            <p:ph idx="4294967295" hasCustomPrompt="1"/>
          </p:nvPr>
        </p:nvSpPr>
        <p:spPr>
          <a:xfrm>
            <a:off x="8054340" y="3556001"/>
            <a:ext cx="3108960" cy="2285999"/>
          </a:xfrm>
        </p:spPr>
        <p:txBody>
          <a:bodyPr>
            <a:normAutofit/>
          </a:bodyPr>
          <a:lstStyle>
            <a:lvl1pPr>
              <a:defRPr>
                <a:solidFill>
                  <a:schemeClr val="accent2">
                    <a:lumMod val="50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C0C9C2">
                    <a:lumMod val="50000"/>
                  </a:srgbClr>
                </a:solidFill>
                <a:effectLst/>
                <a:uLnTx/>
                <a:uFillTx/>
                <a:latin typeface="Biome Light" panose="020B0303030204020804" pitchFamily="34" charset="0"/>
                <a:ea typeface="+mn-ea"/>
                <a:cs typeface="Biome Light" panose="020B0303030204020804" pitchFamily="34" charset="0"/>
              </a:rPr>
              <a:t>Insert text</a:t>
            </a:r>
            <a:endParaRPr lang="en-US" sz="1400" dirty="0">
              <a:solidFill>
                <a:srgbClr val="C0C9C2">
                  <a:lumMod val="50000"/>
                </a:srgbClr>
              </a:solidFill>
              <a:latin typeface="Biome Light" panose="020B0303030204020804" pitchFamily="34" charset="0"/>
              <a:cs typeface="Biome Light" panose="020B03030302040208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C0C9C2">
                  <a:lumMod val="50000"/>
                </a:srgbClr>
              </a:solidFill>
              <a:effectLst/>
              <a:uLnTx/>
              <a:uFillTx/>
              <a:latin typeface="Biome Light" panose="020B0303030204020804" pitchFamily="34" charset="0"/>
              <a:ea typeface="+mn-ea"/>
              <a:cs typeface="Biome Light" panose="020B03030302040208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C0C9C2">
                  <a:lumMod val="50000"/>
                </a:srgbClr>
              </a:solidFill>
              <a:effectLst/>
              <a:uLnTx/>
              <a:uFillTx/>
              <a:latin typeface="Biome Light" panose="020B0303030204020804" pitchFamily="34" charset="0"/>
              <a:ea typeface="+mn-ea"/>
              <a:cs typeface="Biome Light" panose="020B0303030204020804" pitchFamily="34" charset="0"/>
            </a:endParaRPr>
          </a:p>
          <a:p>
            <a:endParaRPr lang="en-US" sz="1600" dirty="0">
              <a:solidFill>
                <a:schemeClr val="tx2">
                  <a:lumMod val="50000"/>
                </a:schemeClr>
              </a:solidFill>
              <a:latin typeface="Biome Light" panose="020B0303030204020804" pitchFamily="34" charset="0"/>
              <a:cs typeface="Biome Light" panose="020B0303030204020804" pitchFamily="34" charset="0"/>
            </a:endParaRPr>
          </a:p>
        </p:txBody>
      </p:sp>
      <p:sp>
        <p:nvSpPr>
          <p:cNvPr id="24" name="Date Placeholder 3">
            <a:extLst>
              <a:ext uri="{FF2B5EF4-FFF2-40B4-BE49-F238E27FC236}">
                <a16:creationId xmlns:a16="http://schemas.microsoft.com/office/drawing/2014/main" id="{C4F3CC75-F9FA-4F77-9DD5-7E6C0F5C9829}"/>
              </a:ext>
            </a:extLst>
          </p:cNvPr>
          <p:cNvSpPr>
            <a:spLocks noGrp="1"/>
          </p:cNvSpPr>
          <p:nvPr>
            <p:ph type="dt" sz="half" idx="2"/>
          </p:nvPr>
        </p:nvSpPr>
        <p:spPr>
          <a:xfrm>
            <a:off x="133350" y="6486982"/>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E199D1A0-04AB-4DD4-B9DB-BDEC5E64C94C}" type="datetime1">
              <a:rPr lang="en-US" smtClean="0"/>
              <a:t>9/8/2023</a:t>
            </a:fld>
            <a:endParaRPr lang="en-US" dirty="0"/>
          </a:p>
        </p:txBody>
      </p:sp>
      <p:sp>
        <p:nvSpPr>
          <p:cNvPr id="25" name="Slide Number Placeholder 5">
            <a:extLst>
              <a:ext uri="{FF2B5EF4-FFF2-40B4-BE49-F238E27FC236}">
                <a16:creationId xmlns:a16="http://schemas.microsoft.com/office/drawing/2014/main" id="{93B5B65C-5DE0-4F81-8115-758CDB591FA7}"/>
              </a:ext>
            </a:extLst>
          </p:cNvPr>
          <p:cNvSpPr>
            <a:spLocks noGrp="1"/>
          </p:cNvSpPr>
          <p:nvPr>
            <p:ph type="sldNum" sz="quarter" idx="4"/>
          </p:nvPr>
        </p:nvSpPr>
        <p:spPr>
          <a:xfrm>
            <a:off x="9315450" y="6486982"/>
            <a:ext cx="2743200" cy="365125"/>
          </a:xfrm>
          <a:prstGeom prst="rect">
            <a:avLst/>
          </a:prstGeom>
        </p:spPr>
        <p:txBody>
          <a:bodyPr vert="horz" lIns="91440" tIns="45720" rIns="91440" bIns="45720" rtlCol="0" anchor="ctr"/>
          <a:lstStyle>
            <a:lvl1pPr algn="r">
              <a:defRPr sz="900">
                <a:solidFill>
                  <a:schemeClr val="tx1">
                    <a:tint val="75000"/>
                  </a:schemeClr>
                </a:solidFill>
                <a:latin typeface="Biome Light" panose="020B0303030204020804" pitchFamily="34" charset="0"/>
                <a:cs typeface="Biome Light" panose="020B0303030204020804" pitchFamily="34" charset="0"/>
              </a:defRPr>
            </a:lvl1pPr>
          </a:lstStyle>
          <a:p>
            <a:fld id="{294A09A9-5501-47C1-A89A-A340965A2BE2}" type="slidenum">
              <a:rPr lang="en-US" smtClean="0"/>
              <a:pPr/>
              <a:t>‹#›</a:t>
            </a:fld>
            <a:endParaRPr lang="en-US" dirty="0"/>
          </a:p>
        </p:txBody>
      </p:sp>
      <p:sp>
        <p:nvSpPr>
          <p:cNvPr id="11" name="Title 1">
            <a:extLst>
              <a:ext uri="{FF2B5EF4-FFF2-40B4-BE49-F238E27FC236}">
                <a16:creationId xmlns:a16="http://schemas.microsoft.com/office/drawing/2014/main" id="{EF4A2ACE-2D85-4F78-818F-BBA6F6F0CC53}"/>
              </a:ext>
            </a:extLst>
          </p:cNvPr>
          <p:cNvSpPr>
            <a:spLocks noGrp="1"/>
          </p:cNvSpPr>
          <p:nvPr>
            <p:ph type="title" hasCustomPrompt="1"/>
          </p:nvPr>
        </p:nvSpPr>
        <p:spPr>
          <a:xfrm>
            <a:off x="895530" y="539225"/>
            <a:ext cx="3924300" cy="2434386"/>
          </a:xfrm>
        </p:spPr>
        <p:txBody>
          <a:bodyPr vert="horz" lIns="91440" tIns="45720" rIns="91440" bIns="45720" rtlCol="0" anchor="ctr">
            <a:normAutofit/>
          </a:bodyPr>
          <a:lstStyle>
            <a:lvl1pPr>
              <a:defRPr lang="en-US" sz="7200" dirty="0">
                <a:solidFill>
                  <a:schemeClr val="accent2">
                    <a:lumMod val="50000"/>
                  </a:schemeClr>
                </a:solidFill>
                <a:latin typeface="+mn-lt"/>
                <a:ea typeface="+mn-ea"/>
                <a:cs typeface="+mn-cs"/>
              </a:defRPr>
            </a:lvl1pPr>
          </a:lstStyle>
          <a:p>
            <a:pPr marL="0" lvl="0" indent="0">
              <a:spcBef>
                <a:spcPts val="1000"/>
              </a:spcBef>
              <a:buFont typeface="Arial" panose="020B0604020202020204" pitchFamily="34" charset="0"/>
            </a:pPr>
            <a:r>
              <a:rPr lang="en-US" dirty="0"/>
              <a:t>Click to add title</a:t>
            </a:r>
          </a:p>
        </p:txBody>
      </p:sp>
      <p:cxnSp>
        <p:nvCxnSpPr>
          <p:cNvPr id="3" name="Straight Connector 2">
            <a:extLst>
              <a:ext uri="{FF2B5EF4-FFF2-40B4-BE49-F238E27FC236}">
                <a16:creationId xmlns:a16="http://schemas.microsoft.com/office/drawing/2014/main" id="{E4DCD8D3-DF79-446E-9961-5797EE888B4C}"/>
              </a:ext>
            </a:extLst>
          </p:cNvPr>
          <p:cNvCxnSpPr>
            <a:cxnSpLocks/>
          </p:cNvCxnSpPr>
          <p:nvPr userDrawn="1"/>
        </p:nvCxnSpPr>
        <p:spPr>
          <a:xfrm>
            <a:off x="1028700" y="457211"/>
            <a:ext cx="1142999" cy="0"/>
          </a:xfrm>
          <a:prstGeom prst="line">
            <a:avLst/>
          </a:prstGeom>
          <a:ln w="15875">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992005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ummary">
    <p:bg>
      <p:bgPr>
        <a:solidFill>
          <a:schemeClr val="accent2"/>
        </a:solidFill>
        <a:effectLst/>
      </p:bgPr>
    </p:bg>
    <p:spTree>
      <p:nvGrpSpPr>
        <p:cNvPr id="1" name=""/>
        <p:cNvGrpSpPr/>
        <p:nvPr/>
      </p:nvGrpSpPr>
      <p:grpSpPr>
        <a:xfrm>
          <a:off x="0" y="0"/>
          <a:ext cx="0" cy="0"/>
          <a:chOff x="0" y="0"/>
          <a:chExt cx="0" cy="0"/>
        </a:xfrm>
      </p:grpSpPr>
      <p:sp>
        <p:nvSpPr>
          <p:cNvPr id="15" name="Date Placeholder 3">
            <a:extLst>
              <a:ext uri="{FF2B5EF4-FFF2-40B4-BE49-F238E27FC236}">
                <a16:creationId xmlns:a16="http://schemas.microsoft.com/office/drawing/2014/main" id="{FCB4EDDC-C544-421C-905C-A4D40D98A51D}"/>
              </a:ext>
            </a:extLst>
          </p:cNvPr>
          <p:cNvSpPr>
            <a:spLocks noGrp="1"/>
          </p:cNvSpPr>
          <p:nvPr>
            <p:ph type="dt" sz="half" idx="2"/>
          </p:nvPr>
        </p:nvSpPr>
        <p:spPr>
          <a:xfrm>
            <a:off x="133350" y="6486982"/>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CF53EA80-260A-4EE9-83BB-E6DD04DEA906}" type="datetime1">
              <a:rPr lang="en-US" smtClean="0"/>
              <a:t>9/8/2023</a:t>
            </a:fld>
            <a:endParaRPr lang="en-US" dirty="0"/>
          </a:p>
        </p:txBody>
      </p:sp>
      <p:sp>
        <p:nvSpPr>
          <p:cNvPr id="16" name="Slide Number Placeholder 5">
            <a:extLst>
              <a:ext uri="{FF2B5EF4-FFF2-40B4-BE49-F238E27FC236}">
                <a16:creationId xmlns:a16="http://schemas.microsoft.com/office/drawing/2014/main" id="{D9CBFDBF-2D2B-469A-9B2F-72F90474FB6D}"/>
              </a:ext>
            </a:extLst>
          </p:cNvPr>
          <p:cNvSpPr>
            <a:spLocks noGrp="1"/>
          </p:cNvSpPr>
          <p:nvPr>
            <p:ph type="sldNum" sz="quarter" idx="4"/>
          </p:nvPr>
        </p:nvSpPr>
        <p:spPr>
          <a:xfrm>
            <a:off x="9315450" y="6486982"/>
            <a:ext cx="2743200" cy="365125"/>
          </a:xfrm>
          <a:prstGeom prst="rect">
            <a:avLst/>
          </a:prstGeom>
        </p:spPr>
        <p:txBody>
          <a:bodyPr vert="horz" lIns="91440" tIns="45720" rIns="91440" bIns="45720" rtlCol="0" anchor="ctr"/>
          <a:lstStyle>
            <a:lvl1pPr algn="r">
              <a:defRPr sz="900">
                <a:solidFill>
                  <a:schemeClr val="tx1">
                    <a:tint val="75000"/>
                  </a:schemeClr>
                </a:solidFill>
                <a:latin typeface="Biome Light" panose="020B0303030204020804" pitchFamily="34" charset="0"/>
                <a:cs typeface="Biome Light" panose="020B0303030204020804" pitchFamily="34" charset="0"/>
              </a:defRPr>
            </a:lvl1pPr>
          </a:lstStyle>
          <a:p>
            <a:fld id="{294A09A9-5501-47C1-A89A-A340965A2BE2}" type="slidenum">
              <a:rPr lang="en-US" smtClean="0"/>
              <a:pPr/>
              <a:t>‹#›</a:t>
            </a:fld>
            <a:endParaRPr lang="en-US" dirty="0"/>
          </a:p>
        </p:txBody>
      </p:sp>
      <p:sp>
        <p:nvSpPr>
          <p:cNvPr id="2" name="Title 1">
            <a:extLst>
              <a:ext uri="{FF2B5EF4-FFF2-40B4-BE49-F238E27FC236}">
                <a16:creationId xmlns:a16="http://schemas.microsoft.com/office/drawing/2014/main" id="{E1BA55D6-2810-4163-9D43-FEDA674E2D4C}"/>
              </a:ext>
            </a:extLst>
          </p:cNvPr>
          <p:cNvSpPr>
            <a:spLocks noGrp="1"/>
          </p:cNvSpPr>
          <p:nvPr>
            <p:ph type="title" hasCustomPrompt="1"/>
          </p:nvPr>
        </p:nvSpPr>
        <p:spPr>
          <a:xfrm>
            <a:off x="896829" y="573503"/>
            <a:ext cx="10156826" cy="1369591"/>
          </a:xfrm>
        </p:spPr>
        <p:txBody>
          <a:bodyPr vert="horz" lIns="91440" tIns="45720" rIns="91440" bIns="45720" rtlCol="0" anchor="ctr">
            <a:noAutofit/>
          </a:bodyPr>
          <a:lstStyle>
            <a:lvl1pPr>
              <a:defRPr lang="en-US" sz="7200">
                <a:solidFill>
                  <a:schemeClr val="accent2">
                    <a:lumMod val="50000"/>
                  </a:schemeClr>
                </a:solidFill>
                <a:latin typeface="+mn-lt"/>
                <a:ea typeface="+mn-ea"/>
                <a:cs typeface="+mn-cs"/>
              </a:defRPr>
            </a:lvl1pPr>
          </a:lstStyle>
          <a:p>
            <a:pPr lvl="0"/>
            <a:r>
              <a:rPr lang="en-US" dirty="0"/>
              <a:t>Click to add title</a:t>
            </a:r>
          </a:p>
        </p:txBody>
      </p:sp>
      <p:cxnSp>
        <p:nvCxnSpPr>
          <p:cNvPr id="3" name="Straight Connector 2">
            <a:extLst>
              <a:ext uri="{FF2B5EF4-FFF2-40B4-BE49-F238E27FC236}">
                <a16:creationId xmlns:a16="http://schemas.microsoft.com/office/drawing/2014/main" id="{C9E87E0B-D644-4037-B322-715C648BAD3B}"/>
              </a:ext>
            </a:extLst>
          </p:cNvPr>
          <p:cNvCxnSpPr>
            <a:cxnSpLocks/>
          </p:cNvCxnSpPr>
          <p:nvPr userDrawn="1"/>
        </p:nvCxnSpPr>
        <p:spPr>
          <a:xfrm>
            <a:off x="1028700" y="457211"/>
            <a:ext cx="1142999" cy="0"/>
          </a:xfrm>
          <a:prstGeom prst="line">
            <a:avLst/>
          </a:prstGeom>
          <a:ln w="15875">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46419592"/>
      </p:ext>
    </p:extLst>
  </p:cSld>
  <p:clrMapOvr>
    <a:overrideClrMapping bg1="dk1" tx1="lt1" bg2="dk2" tx2="lt2" accent1="accent1" accent2="accent2" accent3="accent3" accent4="accent4" accent5="accent5" accent6="accent6" hlink="hlink" folHlink="folHlink"/>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ntact">
    <p:bg>
      <p:bgPr>
        <a:solidFill>
          <a:schemeClr val="bg2"/>
        </a:solidFill>
        <a:effectLst/>
      </p:bgPr>
    </p:bg>
    <p:spTree>
      <p:nvGrpSpPr>
        <p:cNvPr id="1" name=""/>
        <p:cNvGrpSpPr/>
        <p:nvPr/>
      </p:nvGrpSpPr>
      <p:grpSpPr>
        <a:xfrm>
          <a:off x="0" y="0"/>
          <a:ext cx="0" cy="0"/>
          <a:chOff x="0" y="0"/>
          <a:chExt cx="0" cy="0"/>
        </a:xfrm>
      </p:grpSpPr>
      <p:sp>
        <p:nvSpPr>
          <p:cNvPr id="9" name="Picture Placeholder 15">
            <a:extLst>
              <a:ext uri="{FF2B5EF4-FFF2-40B4-BE49-F238E27FC236}">
                <a16:creationId xmlns:a16="http://schemas.microsoft.com/office/drawing/2014/main" id="{940246AD-CE4F-4FD8-BCF6-5BA9ED62ACDA}"/>
              </a:ext>
            </a:extLst>
          </p:cNvPr>
          <p:cNvSpPr>
            <a:spLocks noGrp="1"/>
          </p:cNvSpPr>
          <p:nvPr>
            <p:ph type="pic" sz="quarter" idx="11"/>
          </p:nvPr>
        </p:nvSpPr>
        <p:spPr>
          <a:xfrm>
            <a:off x="6210300" y="3543302"/>
            <a:ext cx="4953000" cy="2849562"/>
          </a:xfrm>
        </p:spPr>
        <p:txBody>
          <a:bodyPr/>
          <a:lstStyle/>
          <a:p>
            <a:r>
              <a:rPr lang="en-US"/>
              <a:t>Click icon to add picture</a:t>
            </a:r>
            <a:endParaRPr lang="en-US" dirty="0"/>
          </a:p>
        </p:txBody>
      </p:sp>
      <p:sp>
        <p:nvSpPr>
          <p:cNvPr id="10" name="Picture Placeholder 13">
            <a:extLst>
              <a:ext uri="{FF2B5EF4-FFF2-40B4-BE49-F238E27FC236}">
                <a16:creationId xmlns:a16="http://schemas.microsoft.com/office/drawing/2014/main" id="{F8ECBB79-D5D3-4ECE-99F9-1B6834629E46}"/>
              </a:ext>
            </a:extLst>
          </p:cNvPr>
          <p:cNvSpPr>
            <a:spLocks noGrp="1"/>
          </p:cNvSpPr>
          <p:nvPr>
            <p:ph type="pic" sz="quarter" idx="10"/>
          </p:nvPr>
        </p:nvSpPr>
        <p:spPr>
          <a:xfrm>
            <a:off x="6210300" y="465138"/>
            <a:ext cx="4953000" cy="2849562"/>
          </a:xfrm>
        </p:spPr>
        <p:txBody>
          <a:bodyPr/>
          <a:lstStyle/>
          <a:p>
            <a:r>
              <a:rPr lang="en-US"/>
              <a:t>Click icon to add picture</a:t>
            </a:r>
            <a:endParaRPr lang="en-US" dirty="0"/>
          </a:p>
        </p:txBody>
      </p:sp>
      <p:sp>
        <p:nvSpPr>
          <p:cNvPr id="11" name="Text Placeholder 22">
            <a:extLst>
              <a:ext uri="{FF2B5EF4-FFF2-40B4-BE49-F238E27FC236}">
                <a16:creationId xmlns:a16="http://schemas.microsoft.com/office/drawing/2014/main" id="{C667C6DE-A3D4-4738-B7FC-43FB39FD7A28}"/>
              </a:ext>
            </a:extLst>
          </p:cNvPr>
          <p:cNvSpPr>
            <a:spLocks noGrp="1"/>
          </p:cNvSpPr>
          <p:nvPr>
            <p:ph type="body" sz="quarter" idx="15" hasCustomPrompt="1"/>
          </p:nvPr>
        </p:nvSpPr>
        <p:spPr>
          <a:xfrm>
            <a:off x="761917" y="517972"/>
            <a:ext cx="2956560" cy="1333500"/>
          </a:xfrm>
        </p:spPr>
        <p:txBody>
          <a:bodyPr>
            <a:noAutofit/>
          </a:bodyPr>
          <a:lstStyle>
            <a:lvl1pPr marL="0" indent="0">
              <a:lnSpc>
                <a:spcPct val="90000"/>
              </a:lnSpc>
              <a:buNone/>
              <a:defRPr sz="8800" b="1">
                <a:solidFill>
                  <a:schemeClr val="bg1"/>
                </a:solidFill>
              </a:defRPr>
            </a:lvl1pPr>
          </a:lstStyle>
          <a:p>
            <a:pPr lvl="0"/>
            <a:r>
              <a:rPr lang="en-US" dirty="0"/>
              <a:t>01</a:t>
            </a:r>
          </a:p>
        </p:txBody>
      </p:sp>
      <p:sp>
        <p:nvSpPr>
          <p:cNvPr id="12" name="Text Placeholder 18">
            <a:extLst>
              <a:ext uri="{FF2B5EF4-FFF2-40B4-BE49-F238E27FC236}">
                <a16:creationId xmlns:a16="http://schemas.microsoft.com/office/drawing/2014/main" id="{12C18C04-19C8-4ECC-83E8-6E65128CEF48}"/>
              </a:ext>
            </a:extLst>
          </p:cNvPr>
          <p:cNvSpPr>
            <a:spLocks noGrp="1"/>
          </p:cNvSpPr>
          <p:nvPr>
            <p:ph type="body" sz="quarter" idx="13"/>
          </p:nvPr>
        </p:nvSpPr>
        <p:spPr>
          <a:xfrm>
            <a:off x="1040130" y="2009776"/>
            <a:ext cx="3924300" cy="2849562"/>
          </a:xfrm>
        </p:spPr>
        <p:txBody>
          <a:bodyPr>
            <a:normAutofit/>
          </a:bodyPr>
          <a:lstStyle>
            <a:lvl1pPr marL="0" indent="0">
              <a:buNone/>
              <a:defRPr sz="1600">
                <a:solidFill>
                  <a:schemeClr val="tx2">
                    <a:lumMod val="50000"/>
                  </a:schemeClr>
                </a:solidFill>
              </a:defRPr>
            </a:lvl1pPr>
            <a:lvl2pPr marL="457200" indent="0">
              <a:buNone/>
              <a:defRPr sz="2000">
                <a:solidFill>
                  <a:schemeClr val="tx2">
                    <a:lumMod val="50000"/>
                  </a:schemeClr>
                </a:solidFill>
              </a:defRPr>
            </a:lvl2pPr>
            <a:lvl3pPr marL="914400" indent="0">
              <a:buNone/>
              <a:defRPr sz="1800">
                <a:solidFill>
                  <a:schemeClr val="tx2">
                    <a:lumMod val="50000"/>
                  </a:schemeClr>
                </a:solidFill>
              </a:defRPr>
            </a:lvl3pPr>
            <a:lvl4pPr marL="1371600" indent="0">
              <a:buNone/>
              <a:defRPr sz="1600">
                <a:solidFill>
                  <a:schemeClr val="tx2">
                    <a:lumMod val="50000"/>
                  </a:schemeClr>
                </a:solidFill>
              </a:defRPr>
            </a:lvl4pPr>
            <a:lvl5pPr marL="1828800" indent="0">
              <a:buNone/>
              <a:defRPr sz="1600">
                <a:solidFill>
                  <a:schemeClr val="tx2">
                    <a:lumMod val="50000"/>
                  </a:schemeClr>
                </a:solidFill>
              </a:defRPr>
            </a:lvl5pPr>
          </a:lstStyle>
          <a:p>
            <a:pPr lvl="0"/>
            <a:r>
              <a:rPr lang="en-US"/>
              <a:t>Click to edit Master text styles</a:t>
            </a:r>
          </a:p>
        </p:txBody>
      </p:sp>
      <p:sp>
        <p:nvSpPr>
          <p:cNvPr id="15" name="Text Placeholder 14">
            <a:extLst>
              <a:ext uri="{FF2B5EF4-FFF2-40B4-BE49-F238E27FC236}">
                <a16:creationId xmlns:a16="http://schemas.microsoft.com/office/drawing/2014/main" id="{4D14E5D8-EB42-4C87-B4AE-4746909A2D33}"/>
              </a:ext>
            </a:extLst>
          </p:cNvPr>
          <p:cNvSpPr>
            <a:spLocks noGrp="1"/>
          </p:cNvSpPr>
          <p:nvPr>
            <p:ph type="body" sz="quarter" idx="16"/>
          </p:nvPr>
        </p:nvSpPr>
        <p:spPr>
          <a:xfrm>
            <a:off x="1039813" y="5067300"/>
            <a:ext cx="3913187" cy="1319213"/>
          </a:xfrm>
        </p:spPr>
        <p:txBody>
          <a:bodyPr>
            <a:normAutofit/>
          </a:bodyPr>
          <a:lstStyle>
            <a:lvl1pPr>
              <a:defRPr lang="en-US" sz="1600" kern="1200" dirty="0" smtClean="0">
                <a:solidFill>
                  <a:schemeClr val="tx2">
                    <a:lumMod val="50000"/>
                  </a:schemeClr>
                </a:solidFill>
                <a:latin typeface="+mn-lt"/>
                <a:ea typeface="+mn-ea"/>
                <a:cs typeface="+mn-cs"/>
              </a:defRPr>
            </a:lvl1pPr>
          </a:lstStyle>
          <a:p>
            <a:pPr marL="0" lvl="0" indent="0" algn="l" defTabSz="914400" rtl="0" eaLnBrk="1" latinLnBrk="0" hangingPunct="1">
              <a:lnSpc>
                <a:spcPct val="90000"/>
              </a:lnSpc>
              <a:spcBef>
                <a:spcPts val="1000"/>
              </a:spcBef>
              <a:buFont typeface="Arial" panose="020B0604020202020204" pitchFamily="34" charset="0"/>
              <a:buNone/>
            </a:pPr>
            <a:r>
              <a:rPr lang="en-US"/>
              <a:t>Click to edit Master text styles</a:t>
            </a:r>
          </a:p>
        </p:txBody>
      </p:sp>
      <p:sp>
        <p:nvSpPr>
          <p:cNvPr id="20" name="Date Placeholder 3">
            <a:extLst>
              <a:ext uri="{FF2B5EF4-FFF2-40B4-BE49-F238E27FC236}">
                <a16:creationId xmlns:a16="http://schemas.microsoft.com/office/drawing/2014/main" id="{0649945F-7BBD-4042-AA34-709CE3402EEC}"/>
              </a:ext>
            </a:extLst>
          </p:cNvPr>
          <p:cNvSpPr>
            <a:spLocks noGrp="1"/>
          </p:cNvSpPr>
          <p:nvPr>
            <p:ph type="dt" sz="half" idx="2"/>
          </p:nvPr>
        </p:nvSpPr>
        <p:spPr>
          <a:xfrm>
            <a:off x="133350" y="6486982"/>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8CD80274-DEF2-4F5D-8F74-69D0554CED55}" type="datetime1">
              <a:rPr lang="en-US" smtClean="0"/>
              <a:t>9/8/2023</a:t>
            </a:fld>
            <a:endParaRPr lang="en-US" dirty="0"/>
          </a:p>
        </p:txBody>
      </p:sp>
      <p:sp>
        <p:nvSpPr>
          <p:cNvPr id="21" name="Slide Number Placeholder 5">
            <a:extLst>
              <a:ext uri="{FF2B5EF4-FFF2-40B4-BE49-F238E27FC236}">
                <a16:creationId xmlns:a16="http://schemas.microsoft.com/office/drawing/2014/main" id="{51936C4A-DE5F-4BFE-AED0-47E48CD4605C}"/>
              </a:ext>
            </a:extLst>
          </p:cNvPr>
          <p:cNvSpPr>
            <a:spLocks noGrp="1"/>
          </p:cNvSpPr>
          <p:nvPr>
            <p:ph type="sldNum" sz="quarter" idx="4"/>
          </p:nvPr>
        </p:nvSpPr>
        <p:spPr>
          <a:xfrm>
            <a:off x="9315450" y="6486982"/>
            <a:ext cx="2743200" cy="365125"/>
          </a:xfrm>
          <a:prstGeom prst="rect">
            <a:avLst/>
          </a:prstGeom>
        </p:spPr>
        <p:txBody>
          <a:bodyPr vert="horz" lIns="91440" tIns="45720" rIns="91440" bIns="45720" rtlCol="0" anchor="ctr"/>
          <a:lstStyle>
            <a:lvl1pPr algn="r">
              <a:defRPr sz="900">
                <a:solidFill>
                  <a:schemeClr val="tx1">
                    <a:tint val="75000"/>
                  </a:schemeClr>
                </a:solidFill>
                <a:latin typeface="Biome Light" panose="020B0303030204020804" pitchFamily="34" charset="0"/>
                <a:cs typeface="Biome Light" panose="020B0303030204020804" pitchFamily="34" charset="0"/>
              </a:defRPr>
            </a:lvl1pPr>
          </a:lstStyle>
          <a:p>
            <a:fld id="{294A09A9-5501-47C1-A89A-A340965A2BE2}" type="slidenum">
              <a:rPr lang="en-US" smtClean="0"/>
              <a:pPr/>
              <a:t>‹#›</a:t>
            </a:fld>
            <a:endParaRPr lang="en-US" dirty="0"/>
          </a:p>
        </p:txBody>
      </p:sp>
      <p:sp>
        <p:nvSpPr>
          <p:cNvPr id="14" name="Title 1">
            <a:extLst>
              <a:ext uri="{FF2B5EF4-FFF2-40B4-BE49-F238E27FC236}">
                <a16:creationId xmlns:a16="http://schemas.microsoft.com/office/drawing/2014/main" id="{F981B703-4F1F-41A6-AD71-3FFB2820FF1D}"/>
              </a:ext>
            </a:extLst>
          </p:cNvPr>
          <p:cNvSpPr>
            <a:spLocks noGrp="1"/>
          </p:cNvSpPr>
          <p:nvPr>
            <p:ph type="title" hasCustomPrompt="1"/>
          </p:nvPr>
        </p:nvSpPr>
        <p:spPr>
          <a:xfrm>
            <a:off x="1040130" y="465136"/>
            <a:ext cx="3935647" cy="1340615"/>
          </a:xfrm>
        </p:spPr>
        <p:txBody>
          <a:bodyPr vert="horz" lIns="91440" tIns="45720" rIns="91440" bIns="45720" rtlCol="0" anchor="ctr">
            <a:noAutofit/>
          </a:bodyPr>
          <a:lstStyle>
            <a:lvl1pPr>
              <a:defRPr lang="en-US" dirty="0">
                <a:solidFill>
                  <a:schemeClr val="tx2">
                    <a:lumMod val="50000"/>
                  </a:schemeClr>
                </a:solidFill>
                <a:latin typeface="+mn-lt"/>
                <a:ea typeface="+mn-ea"/>
                <a:cs typeface="+mn-cs"/>
              </a:defRPr>
            </a:lvl1pPr>
          </a:lstStyle>
          <a:p>
            <a:pPr marL="0" lvl="0" indent="0">
              <a:spcBef>
                <a:spcPts val="1000"/>
              </a:spcBef>
              <a:buFont typeface="Arial" panose="020B0604020202020204" pitchFamily="34" charset="0"/>
            </a:pPr>
            <a:r>
              <a:rPr lang="en-US" dirty="0"/>
              <a:t>Title</a:t>
            </a:r>
          </a:p>
        </p:txBody>
      </p:sp>
    </p:spTree>
    <p:extLst>
      <p:ext uri="{BB962C8B-B14F-4D97-AF65-F5344CB8AC3E}">
        <p14:creationId xmlns:p14="http://schemas.microsoft.com/office/powerpoint/2010/main" val="43516598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767E22-14CA-3F89-0C8E-1EAD3ACB925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FCDA785-385C-0211-1FFE-AFFCCFF0BCB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A3B92B2-8F8A-4C79-B62F-E2A83844EB72}"/>
              </a:ext>
            </a:extLst>
          </p:cNvPr>
          <p:cNvSpPr>
            <a:spLocks noGrp="1"/>
          </p:cNvSpPr>
          <p:nvPr>
            <p:ph type="dt" sz="half" idx="10"/>
          </p:nvPr>
        </p:nvSpPr>
        <p:spPr/>
        <p:txBody>
          <a:bodyPr/>
          <a:lstStyle/>
          <a:p>
            <a:fld id="{7D5D543A-E210-4F67-A8FA-AE449B5071C8}" type="datetimeFigureOut">
              <a:rPr lang="en-US" smtClean="0"/>
              <a:t>9/8/2023</a:t>
            </a:fld>
            <a:endParaRPr lang="en-US"/>
          </a:p>
        </p:txBody>
      </p:sp>
      <p:sp>
        <p:nvSpPr>
          <p:cNvPr id="5" name="Footer Placeholder 4">
            <a:extLst>
              <a:ext uri="{FF2B5EF4-FFF2-40B4-BE49-F238E27FC236}">
                <a16:creationId xmlns:a16="http://schemas.microsoft.com/office/drawing/2014/main" id="{D13FBBAA-83F3-A8CB-5285-B31ED582706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C63B7A4-380F-0011-9BB9-6884341370E9}"/>
              </a:ext>
            </a:extLst>
          </p:cNvPr>
          <p:cNvSpPr>
            <a:spLocks noGrp="1"/>
          </p:cNvSpPr>
          <p:nvPr>
            <p:ph type="sldNum" sz="quarter" idx="12"/>
          </p:nvPr>
        </p:nvSpPr>
        <p:spPr/>
        <p:txBody>
          <a:bodyPr/>
          <a:lstStyle/>
          <a:p>
            <a:fld id="{DEA8D5B1-22D9-4C28-9615-674635822EF5}" type="slidenum">
              <a:rPr lang="en-US" smtClean="0"/>
              <a:t>‹#›</a:t>
            </a:fld>
            <a:endParaRPr lang="en-US"/>
          </a:p>
        </p:txBody>
      </p:sp>
    </p:spTree>
    <p:extLst>
      <p:ext uri="{BB962C8B-B14F-4D97-AF65-F5344CB8AC3E}">
        <p14:creationId xmlns:p14="http://schemas.microsoft.com/office/powerpoint/2010/main" val="929353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Agenda">
    <p:bg>
      <p:bgRef idx="1001">
        <a:schemeClr val="bg2"/>
      </p:bgRef>
    </p:bg>
    <p:spTree>
      <p:nvGrpSpPr>
        <p:cNvPr id="1" name=""/>
        <p:cNvGrpSpPr/>
        <p:nvPr/>
      </p:nvGrpSpPr>
      <p:grpSpPr>
        <a:xfrm>
          <a:off x="0" y="0"/>
          <a:ext cx="0" cy="0"/>
          <a:chOff x="0" y="0"/>
          <a:chExt cx="0" cy="0"/>
        </a:xfrm>
      </p:grpSpPr>
      <p:sp>
        <p:nvSpPr>
          <p:cNvPr id="28" name="Text Placeholder 27">
            <a:extLst>
              <a:ext uri="{FF2B5EF4-FFF2-40B4-BE49-F238E27FC236}">
                <a16:creationId xmlns:a16="http://schemas.microsoft.com/office/drawing/2014/main" id="{661D25CF-5413-4949-A54A-8716608406B5}"/>
              </a:ext>
            </a:extLst>
          </p:cNvPr>
          <p:cNvSpPr>
            <a:spLocks noGrp="1"/>
          </p:cNvSpPr>
          <p:nvPr>
            <p:ph type="body" sz="quarter" idx="11"/>
          </p:nvPr>
        </p:nvSpPr>
        <p:spPr>
          <a:xfrm>
            <a:off x="7258050" y="2000250"/>
            <a:ext cx="4667250" cy="3398837"/>
          </a:xfrm>
        </p:spPr>
        <p:txBody>
          <a:bodyPr>
            <a:normAutofit/>
          </a:bodyPr>
          <a:lstStyle>
            <a:lvl1pPr marL="0" indent="0">
              <a:lnSpc>
                <a:spcPct val="150000"/>
              </a:lnSpc>
              <a:buNone/>
              <a:defRPr sz="2000">
                <a:solidFill>
                  <a:schemeClr val="accent2">
                    <a:lumMod val="50000"/>
                  </a:schemeClr>
                </a:solidFill>
              </a:defRPr>
            </a:lvl1pPr>
          </a:lstStyle>
          <a:p>
            <a:pPr lvl="0"/>
            <a:r>
              <a:rPr lang="en-US"/>
              <a:t>Click to edit Master text styles</a:t>
            </a:r>
          </a:p>
        </p:txBody>
      </p:sp>
      <p:sp>
        <p:nvSpPr>
          <p:cNvPr id="35" name="Date Placeholder 3">
            <a:extLst>
              <a:ext uri="{FF2B5EF4-FFF2-40B4-BE49-F238E27FC236}">
                <a16:creationId xmlns:a16="http://schemas.microsoft.com/office/drawing/2014/main" id="{224E3A4F-8479-4D38-A6D4-85F0883F379F}"/>
              </a:ext>
            </a:extLst>
          </p:cNvPr>
          <p:cNvSpPr>
            <a:spLocks noGrp="1"/>
          </p:cNvSpPr>
          <p:nvPr>
            <p:ph type="dt" sz="half" idx="2"/>
          </p:nvPr>
        </p:nvSpPr>
        <p:spPr>
          <a:xfrm>
            <a:off x="133350" y="6486982"/>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C09D4DA8-2D4A-4F06-BECA-044AF4113FB4}" type="datetime1">
              <a:rPr lang="en-US" smtClean="0"/>
              <a:t>9/8/2023</a:t>
            </a:fld>
            <a:endParaRPr lang="en-US" dirty="0"/>
          </a:p>
        </p:txBody>
      </p:sp>
      <p:sp>
        <p:nvSpPr>
          <p:cNvPr id="36" name="Slide Number Placeholder 5">
            <a:extLst>
              <a:ext uri="{FF2B5EF4-FFF2-40B4-BE49-F238E27FC236}">
                <a16:creationId xmlns:a16="http://schemas.microsoft.com/office/drawing/2014/main" id="{D5A5341A-4863-40E8-8B9A-FB4E719257AE}"/>
              </a:ext>
            </a:extLst>
          </p:cNvPr>
          <p:cNvSpPr>
            <a:spLocks noGrp="1"/>
          </p:cNvSpPr>
          <p:nvPr>
            <p:ph type="sldNum" sz="quarter" idx="4"/>
          </p:nvPr>
        </p:nvSpPr>
        <p:spPr>
          <a:xfrm>
            <a:off x="9315450" y="6486982"/>
            <a:ext cx="2743200" cy="365125"/>
          </a:xfrm>
          <a:prstGeom prst="rect">
            <a:avLst/>
          </a:prstGeom>
        </p:spPr>
        <p:txBody>
          <a:bodyPr vert="horz" lIns="91440" tIns="45720" rIns="91440" bIns="45720" rtlCol="0" anchor="ctr"/>
          <a:lstStyle>
            <a:lvl1pPr algn="r">
              <a:defRPr sz="900">
                <a:solidFill>
                  <a:schemeClr val="tx1">
                    <a:tint val="75000"/>
                  </a:schemeClr>
                </a:solidFill>
                <a:latin typeface="Biome Light" panose="020B0303030204020804" pitchFamily="34" charset="0"/>
                <a:cs typeface="Biome Light" panose="020B0303030204020804" pitchFamily="34" charset="0"/>
              </a:defRPr>
            </a:lvl1pPr>
          </a:lstStyle>
          <a:p>
            <a:fld id="{294A09A9-5501-47C1-A89A-A340965A2BE2}" type="slidenum">
              <a:rPr lang="en-US" smtClean="0"/>
              <a:pPr/>
              <a:t>‹#›</a:t>
            </a:fld>
            <a:endParaRPr lang="en-US" dirty="0"/>
          </a:p>
        </p:txBody>
      </p:sp>
      <p:sp>
        <p:nvSpPr>
          <p:cNvPr id="2" name="Title 1">
            <a:extLst>
              <a:ext uri="{FF2B5EF4-FFF2-40B4-BE49-F238E27FC236}">
                <a16:creationId xmlns:a16="http://schemas.microsoft.com/office/drawing/2014/main" id="{6AD2FED0-CD95-48B0-B54A-1F64F952C6C0}"/>
              </a:ext>
            </a:extLst>
          </p:cNvPr>
          <p:cNvSpPr>
            <a:spLocks noGrp="1"/>
          </p:cNvSpPr>
          <p:nvPr>
            <p:ph type="title"/>
          </p:nvPr>
        </p:nvSpPr>
        <p:spPr>
          <a:xfrm>
            <a:off x="914513" y="876299"/>
            <a:ext cx="5181486" cy="2242441"/>
          </a:xfrm>
        </p:spPr>
        <p:txBody>
          <a:bodyPr vert="horz" lIns="91440" tIns="45720" rIns="91440" bIns="45720" rtlCol="0" anchor="t">
            <a:normAutofit/>
          </a:bodyPr>
          <a:lstStyle>
            <a:lvl1pPr>
              <a:defRPr lang="en-US" sz="7200">
                <a:solidFill>
                  <a:schemeClr val="accent2">
                    <a:lumMod val="50000"/>
                  </a:schemeClr>
                </a:solidFill>
                <a:ea typeface="+mn-ea"/>
                <a:cs typeface="+mn-cs"/>
              </a:defRPr>
            </a:lvl1pPr>
          </a:lstStyle>
          <a:p>
            <a:pPr marL="0" lvl="0" indent="0">
              <a:lnSpc>
                <a:spcPts val="6500"/>
              </a:lnSpc>
              <a:spcBef>
                <a:spcPts val="1000"/>
              </a:spcBef>
              <a:buFont typeface="Arial" panose="020B0604020202020204" pitchFamily="34" charset="0"/>
            </a:pPr>
            <a:r>
              <a:rPr lang="en-US"/>
              <a:t>Click to edit Master title style</a:t>
            </a:r>
          </a:p>
        </p:txBody>
      </p:sp>
      <p:cxnSp>
        <p:nvCxnSpPr>
          <p:cNvPr id="3" name="Straight Connector 2">
            <a:extLst>
              <a:ext uri="{FF2B5EF4-FFF2-40B4-BE49-F238E27FC236}">
                <a16:creationId xmlns:a16="http://schemas.microsoft.com/office/drawing/2014/main" id="{68EF5E91-A275-4181-9C62-BC0773AD0512}"/>
              </a:ext>
            </a:extLst>
          </p:cNvPr>
          <p:cNvCxnSpPr>
            <a:cxnSpLocks/>
          </p:cNvCxnSpPr>
          <p:nvPr userDrawn="1"/>
        </p:nvCxnSpPr>
        <p:spPr>
          <a:xfrm>
            <a:off x="1028700" y="457211"/>
            <a:ext cx="1142999" cy="0"/>
          </a:xfrm>
          <a:prstGeom prst="line">
            <a:avLst/>
          </a:prstGeom>
          <a:ln w="15875">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82271272"/>
      </p:ext>
    </p:extLst>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Introduction">
    <p:bg>
      <p:bgPr>
        <a:solidFill>
          <a:schemeClr val="accent1"/>
        </a:solidFill>
        <a:effectLst/>
      </p:bgPr>
    </p:bg>
    <p:spTree>
      <p:nvGrpSpPr>
        <p:cNvPr id="1" name=""/>
        <p:cNvGrpSpPr/>
        <p:nvPr/>
      </p:nvGrpSpPr>
      <p:grpSpPr>
        <a:xfrm>
          <a:off x="0" y="0"/>
          <a:ext cx="0" cy="0"/>
          <a:chOff x="0" y="0"/>
          <a:chExt cx="0" cy="0"/>
        </a:xfrm>
      </p:grpSpPr>
      <p:sp>
        <p:nvSpPr>
          <p:cNvPr id="17" name="Picture Placeholder 15">
            <a:extLst>
              <a:ext uri="{FF2B5EF4-FFF2-40B4-BE49-F238E27FC236}">
                <a16:creationId xmlns:a16="http://schemas.microsoft.com/office/drawing/2014/main" id="{423630CA-0A51-4B04-A57B-9E412A8FCD1F}"/>
              </a:ext>
            </a:extLst>
          </p:cNvPr>
          <p:cNvSpPr>
            <a:spLocks noGrp="1"/>
          </p:cNvSpPr>
          <p:nvPr>
            <p:ph type="pic" sz="quarter" idx="12"/>
          </p:nvPr>
        </p:nvSpPr>
        <p:spPr>
          <a:xfrm>
            <a:off x="8847137" y="3862387"/>
            <a:ext cx="2316163" cy="2538413"/>
          </a:xfrm>
        </p:spPr>
        <p:txBody>
          <a:bodyPr/>
          <a:lstStyle/>
          <a:p>
            <a:r>
              <a:rPr lang="en-US"/>
              <a:t>Click icon to add picture</a:t>
            </a:r>
          </a:p>
        </p:txBody>
      </p:sp>
      <p:sp>
        <p:nvSpPr>
          <p:cNvPr id="16" name="Picture Placeholder 15">
            <a:extLst>
              <a:ext uri="{FF2B5EF4-FFF2-40B4-BE49-F238E27FC236}">
                <a16:creationId xmlns:a16="http://schemas.microsoft.com/office/drawing/2014/main" id="{3C994AE8-9E30-418E-8361-5D851AFA42C5}"/>
              </a:ext>
            </a:extLst>
          </p:cNvPr>
          <p:cNvSpPr>
            <a:spLocks noGrp="1"/>
          </p:cNvSpPr>
          <p:nvPr>
            <p:ph type="pic" sz="quarter" idx="11"/>
          </p:nvPr>
        </p:nvSpPr>
        <p:spPr>
          <a:xfrm>
            <a:off x="6210300" y="3854450"/>
            <a:ext cx="2316163" cy="2538413"/>
          </a:xfrm>
        </p:spPr>
        <p:txBody>
          <a:bodyPr/>
          <a:lstStyle/>
          <a:p>
            <a:r>
              <a:rPr lang="en-US"/>
              <a:t>Click icon to add picture</a:t>
            </a:r>
          </a:p>
        </p:txBody>
      </p:sp>
      <p:sp>
        <p:nvSpPr>
          <p:cNvPr id="14" name="Picture Placeholder 13">
            <a:extLst>
              <a:ext uri="{FF2B5EF4-FFF2-40B4-BE49-F238E27FC236}">
                <a16:creationId xmlns:a16="http://schemas.microsoft.com/office/drawing/2014/main" id="{3D4E5783-2917-458E-BE61-F3D5AAA8F976}"/>
              </a:ext>
            </a:extLst>
          </p:cNvPr>
          <p:cNvSpPr>
            <a:spLocks noGrp="1"/>
          </p:cNvSpPr>
          <p:nvPr>
            <p:ph type="pic" sz="quarter" idx="10"/>
          </p:nvPr>
        </p:nvSpPr>
        <p:spPr>
          <a:xfrm>
            <a:off x="6210300" y="465138"/>
            <a:ext cx="4953000" cy="3090862"/>
          </a:xfrm>
        </p:spPr>
        <p:txBody>
          <a:bodyPr/>
          <a:lstStyle/>
          <a:p>
            <a:r>
              <a:rPr lang="en-US"/>
              <a:t>Click icon to add picture</a:t>
            </a:r>
          </a:p>
        </p:txBody>
      </p:sp>
      <p:sp>
        <p:nvSpPr>
          <p:cNvPr id="23" name="Text Placeholder 22">
            <a:extLst>
              <a:ext uri="{FF2B5EF4-FFF2-40B4-BE49-F238E27FC236}">
                <a16:creationId xmlns:a16="http://schemas.microsoft.com/office/drawing/2014/main" id="{B1D734B5-5F1C-4E34-81FF-AD75105E8391}"/>
              </a:ext>
            </a:extLst>
          </p:cNvPr>
          <p:cNvSpPr>
            <a:spLocks noGrp="1"/>
          </p:cNvSpPr>
          <p:nvPr>
            <p:ph type="body" sz="quarter" idx="15" hasCustomPrompt="1"/>
          </p:nvPr>
        </p:nvSpPr>
        <p:spPr>
          <a:xfrm>
            <a:off x="761917" y="517972"/>
            <a:ext cx="2956560" cy="1333500"/>
          </a:xfrm>
        </p:spPr>
        <p:txBody>
          <a:bodyPr>
            <a:noAutofit/>
          </a:bodyPr>
          <a:lstStyle>
            <a:lvl1pPr marL="0" indent="0">
              <a:lnSpc>
                <a:spcPct val="90000"/>
              </a:lnSpc>
              <a:buNone/>
              <a:defRPr sz="8800" b="1">
                <a:solidFill>
                  <a:schemeClr val="bg1"/>
                </a:solidFill>
                <a:latin typeface="+mj-lt"/>
              </a:defRPr>
            </a:lvl1pPr>
          </a:lstStyle>
          <a:p>
            <a:pPr lvl="0"/>
            <a:r>
              <a:rPr lang="en-US" dirty="0"/>
              <a:t>01</a:t>
            </a:r>
          </a:p>
        </p:txBody>
      </p:sp>
      <p:sp>
        <p:nvSpPr>
          <p:cNvPr id="19" name="Text Placeholder 18">
            <a:extLst>
              <a:ext uri="{FF2B5EF4-FFF2-40B4-BE49-F238E27FC236}">
                <a16:creationId xmlns:a16="http://schemas.microsoft.com/office/drawing/2014/main" id="{65757DE8-43D6-4A47-ABC9-B39EC8016CB2}"/>
              </a:ext>
            </a:extLst>
          </p:cNvPr>
          <p:cNvSpPr>
            <a:spLocks noGrp="1"/>
          </p:cNvSpPr>
          <p:nvPr>
            <p:ph type="body" sz="quarter" idx="13"/>
          </p:nvPr>
        </p:nvSpPr>
        <p:spPr>
          <a:xfrm>
            <a:off x="1040130" y="2009775"/>
            <a:ext cx="3924300" cy="4391025"/>
          </a:xfrm>
        </p:spPr>
        <p:txBody>
          <a:bodyPr>
            <a:normAutofit/>
          </a:bodyPr>
          <a:lstStyle>
            <a:lvl1pPr marL="0" indent="0">
              <a:lnSpc>
                <a:spcPct val="150000"/>
              </a:lnSpc>
              <a:buNone/>
              <a:defRPr sz="1600">
                <a:solidFill>
                  <a:schemeClr val="accent2">
                    <a:lumMod val="50000"/>
                  </a:schemeClr>
                </a:solidFill>
              </a:defRPr>
            </a:lvl1pPr>
            <a:lvl2pPr marL="457200" indent="0">
              <a:buNone/>
              <a:defRPr sz="2000">
                <a:solidFill>
                  <a:schemeClr val="tx2">
                    <a:lumMod val="50000"/>
                  </a:schemeClr>
                </a:solidFill>
              </a:defRPr>
            </a:lvl2pPr>
            <a:lvl3pPr marL="914400" indent="0">
              <a:buNone/>
              <a:defRPr sz="1800">
                <a:solidFill>
                  <a:schemeClr val="tx2">
                    <a:lumMod val="50000"/>
                  </a:schemeClr>
                </a:solidFill>
              </a:defRPr>
            </a:lvl3pPr>
            <a:lvl4pPr marL="1371600" indent="0">
              <a:buNone/>
              <a:defRPr sz="1600">
                <a:solidFill>
                  <a:schemeClr val="tx2">
                    <a:lumMod val="50000"/>
                  </a:schemeClr>
                </a:solidFill>
              </a:defRPr>
            </a:lvl4pPr>
            <a:lvl5pPr marL="1828800" indent="0">
              <a:buNone/>
              <a:defRPr sz="1600">
                <a:solidFill>
                  <a:schemeClr val="tx2">
                    <a:lumMod val="50000"/>
                  </a:schemeClr>
                </a:solidFill>
              </a:defRPr>
            </a:lvl5pPr>
          </a:lstStyle>
          <a:p>
            <a:pPr lvl="0"/>
            <a:r>
              <a:rPr lang="en-US"/>
              <a:t>Click to edit Master text styles</a:t>
            </a:r>
          </a:p>
        </p:txBody>
      </p:sp>
      <p:sp>
        <p:nvSpPr>
          <p:cNvPr id="30" name="Date Placeholder 3">
            <a:extLst>
              <a:ext uri="{FF2B5EF4-FFF2-40B4-BE49-F238E27FC236}">
                <a16:creationId xmlns:a16="http://schemas.microsoft.com/office/drawing/2014/main" id="{984C97B0-0D42-4831-9ABD-390370C0F0B6}"/>
              </a:ext>
            </a:extLst>
          </p:cNvPr>
          <p:cNvSpPr>
            <a:spLocks noGrp="1"/>
          </p:cNvSpPr>
          <p:nvPr>
            <p:ph type="dt" sz="half" idx="2"/>
          </p:nvPr>
        </p:nvSpPr>
        <p:spPr>
          <a:xfrm>
            <a:off x="133350" y="6486982"/>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C7C81873-7D47-483D-BCB4-50DD9806C720}" type="datetime1">
              <a:rPr lang="en-US" smtClean="0"/>
              <a:t>9/8/2023</a:t>
            </a:fld>
            <a:endParaRPr lang="en-US" dirty="0"/>
          </a:p>
        </p:txBody>
      </p:sp>
      <p:sp>
        <p:nvSpPr>
          <p:cNvPr id="31" name="Slide Number Placeholder 5">
            <a:extLst>
              <a:ext uri="{FF2B5EF4-FFF2-40B4-BE49-F238E27FC236}">
                <a16:creationId xmlns:a16="http://schemas.microsoft.com/office/drawing/2014/main" id="{CE8438DF-723C-49AB-AD18-1C40F107F5BC}"/>
              </a:ext>
            </a:extLst>
          </p:cNvPr>
          <p:cNvSpPr>
            <a:spLocks noGrp="1"/>
          </p:cNvSpPr>
          <p:nvPr>
            <p:ph type="sldNum" sz="quarter" idx="4"/>
          </p:nvPr>
        </p:nvSpPr>
        <p:spPr>
          <a:xfrm>
            <a:off x="9315450" y="6486982"/>
            <a:ext cx="2743200" cy="365125"/>
          </a:xfrm>
          <a:prstGeom prst="rect">
            <a:avLst/>
          </a:prstGeom>
        </p:spPr>
        <p:txBody>
          <a:bodyPr vert="horz" lIns="91440" tIns="45720" rIns="91440" bIns="45720" rtlCol="0" anchor="ctr"/>
          <a:lstStyle>
            <a:lvl1pPr algn="r">
              <a:defRPr sz="900">
                <a:solidFill>
                  <a:schemeClr val="tx1">
                    <a:tint val="75000"/>
                  </a:schemeClr>
                </a:solidFill>
                <a:latin typeface="Biome Light" panose="020B0303030204020804" pitchFamily="34" charset="0"/>
                <a:cs typeface="Biome Light" panose="020B0303030204020804" pitchFamily="34" charset="0"/>
              </a:defRPr>
            </a:lvl1pPr>
          </a:lstStyle>
          <a:p>
            <a:fld id="{294A09A9-5501-47C1-A89A-A340965A2BE2}" type="slidenum">
              <a:rPr lang="en-US" smtClean="0"/>
              <a:pPr/>
              <a:t>‹#›</a:t>
            </a:fld>
            <a:endParaRPr lang="en-US" dirty="0"/>
          </a:p>
        </p:txBody>
      </p:sp>
      <p:sp>
        <p:nvSpPr>
          <p:cNvPr id="2" name="Title 1">
            <a:extLst>
              <a:ext uri="{FF2B5EF4-FFF2-40B4-BE49-F238E27FC236}">
                <a16:creationId xmlns:a16="http://schemas.microsoft.com/office/drawing/2014/main" id="{6032FDE8-62A6-4290-88E6-2795313DE27E}"/>
              </a:ext>
            </a:extLst>
          </p:cNvPr>
          <p:cNvSpPr>
            <a:spLocks noGrp="1"/>
          </p:cNvSpPr>
          <p:nvPr>
            <p:ph type="title" hasCustomPrompt="1"/>
          </p:nvPr>
        </p:nvSpPr>
        <p:spPr>
          <a:xfrm>
            <a:off x="1028700" y="465137"/>
            <a:ext cx="3935647" cy="1340615"/>
          </a:xfrm>
        </p:spPr>
        <p:txBody>
          <a:bodyPr vert="horz" lIns="91440" tIns="45720" rIns="91440" bIns="45720" rtlCol="0" anchor="ctr">
            <a:noAutofit/>
          </a:bodyPr>
          <a:lstStyle>
            <a:lvl1pPr>
              <a:defRPr lang="en-US">
                <a:solidFill>
                  <a:schemeClr val="accent2">
                    <a:lumMod val="50000"/>
                  </a:schemeClr>
                </a:solidFill>
                <a:latin typeface="+mn-lt"/>
                <a:ea typeface="+mn-ea"/>
                <a:cs typeface="+mn-cs"/>
              </a:defRPr>
            </a:lvl1pPr>
          </a:lstStyle>
          <a:p>
            <a:pPr marL="0" lvl="0" indent="0">
              <a:spcBef>
                <a:spcPts val="1000"/>
              </a:spcBef>
              <a:buFont typeface="Arial" panose="020B0604020202020204" pitchFamily="34" charset="0"/>
            </a:pPr>
            <a:r>
              <a:rPr lang="en-US" dirty="0"/>
              <a:t>Title</a:t>
            </a:r>
          </a:p>
        </p:txBody>
      </p:sp>
    </p:spTree>
    <p:extLst>
      <p:ext uri="{BB962C8B-B14F-4D97-AF65-F5344CB8AC3E}">
        <p14:creationId xmlns:p14="http://schemas.microsoft.com/office/powerpoint/2010/main" val="28026350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Break">
    <p:bg>
      <p:bgPr>
        <a:solidFill>
          <a:schemeClr val="accent2"/>
        </a:solidFill>
        <a:effectLst/>
      </p:bgPr>
    </p:bg>
    <p:spTree>
      <p:nvGrpSpPr>
        <p:cNvPr id="1" name=""/>
        <p:cNvGrpSpPr/>
        <p:nvPr/>
      </p:nvGrpSpPr>
      <p:grpSpPr>
        <a:xfrm>
          <a:off x="0" y="0"/>
          <a:ext cx="0" cy="0"/>
          <a:chOff x="0" y="0"/>
          <a:chExt cx="0" cy="0"/>
        </a:xfrm>
      </p:grpSpPr>
      <p:sp>
        <p:nvSpPr>
          <p:cNvPr id="22" name="Text Placeholder 21">
            <a:extLst>
              <a:ext uri="{FF2B5EF4-FFF2-40B4-BE49-F238E27FC236}">
                <a16:creationId xmlns:a16="http://schemas.microsoft.com/office/drawing/2014/main" id="{BC85317C-3A2D-483F-B913-714129E195A2}"/>
              </a:ext>
            </a:extLst>
          </p:cNvPr>
          <p:cNvSpPr>
            <a:spLocks noGrp="1"/>
          </p:cNvSpPr>
          <p:nvPr>
            <p:ph type="body" sz="quarter" idx="13" hasCustomPrompt="1"/>
          </p:nvPr>
        </p:nvSpPr>
        <p:spPr>
          <a:xfrm>
            <a:off x="2773045" y="2426610"/>
            <a:ext cx="2378075" cy="1111250"/>
          </a:xfrm>
        </p:spPr>
        <p:txBody>
          <a:bodyPr>
            <a:noAutofit/>
          </a:bodyPr>
          <a:lstStyle>
            <a:lvl1pPr marL="0" indent="0">
              <a:lnSpc>
                <a:spcPct val="90000"/>
              </a:lnSpc>
              <a:buNone/>
              <a:defRPr sz="8800">
                <a:solidFill>
                  <a:schemeClr val="bg1"/>
                </a:solidFill>
              </a:defRPr>
            </a:lvl1pPr>
          </a:lstStyle>
          <a:p>
            <a:pPr lvl="0"/>
            <a:r>
              <a:rPr lang="en-US" dirty="0"/>
              <a:t>02</a:t>
            </a:r>
          </a:p>
        </p:txBody>
      </p:sp>
      <p:sp>
        <p:nvSpPr>
          <p:cNvPr id="2" name="Title 1">
            <a:extLst>
              <a:ext uri="{FF2B5EF4-FFF2-40B4-BE49-F238E27FC236}">
                <a16:creationId xmlns:a16="http://schemas.microsoft.com/office/drawing/2014/main" id="{C45DFEC7-1EEC-4FF2-868A-9799EA69FE87}"/>
              </a:ext>
            </a:extLst>
          </p:cNvPr>
          <p:cNvSpPr>
            <a:spLocks noGrp="1"/>
          </p:cNvSpPr>
          <p:nvPr>
            <p:ph type="title"/>
          </p:nvPr>
        </p:nvSpPr>
        <p:spPr>
          <a:xfrm>
            <a:off x="3037155" y="2714986"/>
            <a:ext cx="6674802" cy="655320"/>
          </a:xfrm>
        </p:spPr>
        <p:txBody>
          <a:bodyPr vert="horz" lIns="91440" tIns="45720" rIns="91440" bIns="45720" rtlCol="0">
            <a:normAutofit/>
          </a:bodyPr>
          <a:lstStyle>
            <a:lvl1pPr>
              <a:defRPr lang="en-US">
                <a:solidFill>
                  <a:schemeClr val="accent2">
                    <a:lumMod val="50000"/>
                  </a:schemeClr>
                </a:solidFill>
                <a:ea typeface="+mn-ea"/>
                <a:cs typeface="+mn-cs"/>
              </a:defRPr>
            </a:lvl1pPr>
          </a:lstStyle>
          <a:p>
            <a:pPr marL="0" lvl="0" indent="0">
              <a:spcBef>
                <a:spcPts val="1000"/>
              </a:spcBef>
              <a:buFont typeface="Arial" panose="020B0604020202020204" pitchFamily="34" charset="0"/>
            </a:pPr>
            <a:r>
              <a:rPr lang="en-US"/>
              <a:t>Click to edit Master title style</a:t>
            </a:r>
            <a:endParaRPr lang="en-US" dirty="0"/>
          </a:p>
        </p:txBody>
      </p:sp>
    </p:spTree>
    <p:extLst>
      <p:ext uri="{BB962C8B-B14F-4D97-AF65-F5344CB8AC3E}">
        <p14:creationId xmlns:p14="http://schemas.microsoft.com/office/powerpoint/2010/main" val="30106943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hart and Graph">
    <p:bg>
      <p:bgPr>
        <a:solidFill>
          <a:schemeClr val="bg2"/>
        </a:solidFill>
        <a:effectLst/>
      </p:bgPr>
    </p:bg>
    <p:spTree>
      <p:nvGrpSpPr>
        <p:cNvPr id="1" name=""/>
        <p:cNvGrpSpPr/>
        <p:nvPr/>
      </p:nvGrpSpPr>
      <p:grpSpPr>
        <a:xfrm>
          <a:off x="0" y="0"/>
          <a:ext cx="0" cy="0"/>
          <a:chOff x="0" y="0"/>
          <a:chExt cx="0" cy="0"/>
        </a:xfrm>
      </p:grpSpPr>
      <p:sp>
        <p:nvSpPr>
          <p:cNvPr id="14" name="Date Placeholder 3">
            <a:extLst>
              <a:ext uri="{FF2B5EF4-FFF2-40B4-BE49-F238E27FC236}">
                <a16:creationId xmlns:a16="http://schemas.microsoft.com/office/drawing/2014/main" id="{6E394D08-059F-42CF-AB8C-ED21F3BFB18A}"/>
              </a:ext>
            </a:extLst>
          </p:cNvPr>
          <p:cNvSpPr>
            <a:spLocks noGrp="1"/>
          </p:cNvSpPr>
          <p:nvPr>
            <p:ph type="dt" sz="half" idx="2"/>
          </p:nvPr>
        </p:nvSpPr>
        <p:spPr>
          <a:xfrm>
            <a:off x="133350" y="6486982"/>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90EA6C54-2562-43EA-9A1B-F808D04718E7}" type="datetime1">
              <a:rPr lang="en-US" smtClean="0"/>
              <a:t>9/8/2023</a:t>
            </a:fld>
            <a:endParaRPr lang="en-US" dirty="0"/>
          </a:p>
        </p:txBody>
      </p:sp>
      <p:sp>
        <p:nvSpPr>
          <p:cNvPr id="15" name="Slide Number Placeholder 5">
            <a:extLst>
              <a:ext uri="{FF2B5EF4-FFF2-40B4-BE49-F238E27FC236}">
                <a16:creationId xmlns:a16="http://schemas.microsoft.com/office/drawing/2014/main" id="{BDF7B388-741A-4181-9A9E-D8FA8EC49D29}"/>
              </a:ext>
            </a:extLst>
          </p:cNvPr>
          <p:cNvSpPr>
            <a:spLocks noGrp="1"/>
          </p:cNvSpPr>
          <p:nvPr>
            <p:ph type="sldNum" sz="quarter" idx="4"/>
          </p:nvPr>
        </p:nvSpPr>
        <p:spPr>
          <a:xfrm>
            <a:off x="9315450" y="6486982"/>
            <a:ext cx="2743200" cy="365125"/>
          </a:xfrm>
          <a:prstGeom prst="rect">
            <a:avLst/>
          </a:prstGeom>
        </p:spPr>
        <p:txBody>
          <a:bodyPr vert="horz" lIns="91440" tIns="45720" rIns="91440" bIns="45720" rtlCol="0" anchor="ctr"/>
          <a:lstStyle>
            <a:lvl1pPr algn="r">
              <a:defRPr sz="900">
                <a:solidFill>
                  <a:schemeClr val="tx1">
                    <a:tint val="75000"/>
                  </a:schemeClr>
                </a:solidFill>
                <a:latin typeface="Biome Light" panose="020B0303030204020804" pitchFamily="34" charset="0"/>
                <a:cs typeface="Biome Light" panose="020B0303030204020804" pitchFamily="34" charset="0"/>
              </a:defRPr>
            </a:lvl1pPr>
          </a:lstStyle>
          <a:p>
            <a:fld id="{294A09A9-5501-47C1-A89A-A340965A2BE2}" type="slidenum">
              <a:rPr lang="en-US" smtClean="0"/>
              <a:pPr/>
              <a:t>‹#›</a:t>
            </a:fld>
            <a:endParaRPr lang="en-US" dirty="0"/>
          </a:p>
        </p:txBody>
      </p:sp>
    </p:spTree>
    <p:extLst>
      <p:ext uri="{BB962C8B-B14F-4D97-AF65-F5344CB8AC3E}">
        <p14:creationId xmlns:p14="http://schemas.microsoft.com/office/powerpoint/2010/main" val="40624600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Quote">
    <p:bg>
      <p:bgPr>
        <a:solidFill>
          <a:schemeClr val="accent1"/>
        </a:solidFill>
        <a:effectLst/>
      </p:bgPr>
    </p:bg>
    <p:spTree>
      <p:nvGrpSpPr>
        <p:cNvPr id="1" name=""/>
        <p:cNvGrpSpPr/>
        <p:nvPr/>
      </p:nvGrpSpPr>
      <p:grpSpPr>
        <a:xfrm>
          <a:off x="0" y="0"/>
          <a:ext cx="0" cy="0"/>
          <a:chOff x="0" y="0"/>
          <a:chExt cx="0" cy="0"/>
        </a:xfrm>
      </p:grpSpPr>
      <p:sp>
        <p:nvSpPr>
          <p:cNvPr id="14" name="Date Placeholder 3">
            <a:extLst>
              <a:ext uri="{FF2B5EF4-FFF2-40B4-BE49-F238E27FC236}">
                <a16:creationId xmlns:a16="http://schemas.microsoft.com/office/drawing/2014/main" id="{6E394D08-059F-42CF-AB8C-ED21F3BFB18A}"/>
              </a:ext>
            </a:extLst>
          </p:cNvPr>
          <p:cNvSpPr>
            <a:spLocks noGrp="1"/>
          </p:cNvSpPr>
          <p:nvPr>
            <p:ph type="dt" sz="half" idx="2"/>
          </p:nvPr>
        </p:nvSpPr>
        <p:spPr>
          <a:xfrm>
            <a:off x="133350" y="6486982"/>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90EA6C54-2562-43EA-9A1B-F808D04718E7}" type="datetime1">
              <a:rPr lang="en-US" smtClean="0"/>
              <a:t>9/8/2023</a:t>
            </a:fld>
            <a:endParaRPr lang="en-US" dirty="0"/>
          </a:p>
        </p:txBody>
      </p:sp>
      <p:sp>
        <p:nvSpPr>
          <p:cNvPr id="15" name="Slide Number Placeholder 5">
            <a:extLst>
              <a:ext uri="{FF2B5EF4-FFF2-40B4-BE49-F238E27FC236}">
                <a16:creationId xmlns:a16="http://schemas.microsoft.com/office/drawing/2014/main" id="{BDF7B388-741A-4181-9A9E-D8FA8EC49D29}"/>
              </a:ext>
            </a:extLst>
          </p:cNvPr>
          <p:cNvSpPr>
            <a:spLocks noGrp="1"/>
          </p:cNvSpPr>
          <p:nvPr>
            <p:ph type="sldNum" sz="quarter" idx="4"/>
          </p:nvPr>
        </p:nvSpPr>
        <p:spPr>
          <a:xfrm>
            <a:off x="9315450" y="6486982"/>
            <a:ext cx="2743200" cy="365125"/>
          </a:xfrm>
          <a:prstGeom prst="rect">
            <a:avLst/>
          </a:prstGeom>
        </p:spPr>
        <p:txBody>
          <a:bodyPr vert="horz" lIns="91440" tIns="45720" rIns="91440" bIns="45720" rtlCol="0" anchor="ctr"/>
          <a:lstStyle>
            <a:lvl1pPr algn="r">
              <a:defRPr sz="900">
                <a:solidFill>
                  <a:schemeClr val="tx1">
                    <a:tint val="75000"/>
                  </a:schemeClr>
                </a:solidFill>
                <a:latin typeface="Biome Light" panose="020B0303030204020804" pitchFamily="34" charset="0"/>
                <a:cs typeface="Biome Light" panose="020B0303030204020804" pitchFamily="34" charset="0"/>
              </a:defRPr>
            </a:lvl1pPr>
          </a:lstStyle>
          <a:p>
            <a:fld id="{294A09A9-5501-47C1-A89A-A340965A2BE2}" type="slidenum">
              <a:rPr lang="en-US" smtClean="0"/>
              <a:pPr/>
              <a:t>‹#›</a:t>
            </a:fld>
            <a:endParaRPr lang="en-US" dirty="0"/>
          </a:p>
        </p:txBody>
      </p:sp>
      <p:sp>
        <p:nvSpPr>
          <p:cNvPr id="7" name="Picture Placeholder 6">
            <a:extLst>
              <a:ext uri="{FF2B5EF4-FFF2-40B4-BE49-F238E27FC236}">
                <a16:creationId xmlns:a16="http://schemas.microsoft.com/office/drawing/2014/main" id="{2364FFEF-B933-46C6-A918-A80C987DB70F}"/>
              </a:ext>
            </a:extLst>
          </p:cNvPr>
          <p:cNvSpPr>
            <a:spLocks noGrp="1"/>
          </p:cNvSpPr>
          <p:nvPr>
            <p:ph type="pic" sz="quarter" idx="10"/>
          </p:nvPr>
        </p:nvSpPr>
        <p:spPr>
          <a:xfrm>
            <a:off x="1022147" y="0"/>
            <a:ext cx="3938588" cy="6400800"/>
          </a:xfrm>
        </p:spPr>
        <p:txBody>
          <a:bodyPr/>
          <a:lstStyle/>
          <a:p>
            <a:r>
              <a:rPr lang="en-US"/>
              <a:t>Click icon to add picture</a:t>
            </a:r>
          </a:p>
        </p:txBody>
      </p:sp>
      <p:pic>
        <p:nvPicPr>
          <p:cNvPr id="4" name="Picture 3" hidden="1">
            <a:extLst>
              <a:ext uri="{FF2B5EF4-FFF2-40B4-BE49-F238E27FC236}">
                <a16:creationId xmlns:a16="http://schemas.microsoft.com/office/drawing/2014/main" id="{59E5EAF8-68C2-4910-8F66-D9320B9574C2}"/>
              </a:ext>
            </a:extLst>
          </p:cNvPr>
          <p:cNvPicPr>
            <a:picLocks noChangeAspect="1"/>
          </p:cNvPicPr>
          <p:nvPr userDrawn="1"/>
        </p:nvPicPr>
        <p:blipFill>
          <a:blip r:embed="rId2"/>
          <a:stretch>
            <a:fillRect/>
          </a:stretch>
        </p:blipFill>
        <p:spPr>
          <a:xfrm>
            <a:off x="5947967" y="2105933"/>
            <a:ext cx="5297883" cy="1024217"/>
          </a:xfrm>
          <a:prstGeom prst="rect">
            <a:avLst/>
          </a:prstGeom>
        </p:spPr>
      </p:pic>
      <p:sp>
        <p:nvSpPr>
          <p:cNvPr id="5" name="Title 4">
            <a:extLst>
              <a:ext uri="{FF2B5EF4-FFF2-40B4-BE49-F238E27FC236}">
                <a16:creationId xmlns:a16="http://schemas.microsoft.com/office/drawing/2014/main" id="{E3BE48E1-D3BE-4B52-B2EC-13A514CB0530}"/>
              </a:ext>
            </a:extLst>
          </p:cNvPr>
          <p:cNvSpPr>
            <a:spLocks noGrp="1"/>
          </p:cNvSpPr>
          <p:nvPr>
            <p:ph type="title"/>
          </p:nvPr>
        </p:nvSpPr>
        <p:spPr>
          <a:xfrm>
            <a:off x="5947966" y="2105933"/>
            <a:ext cx="5297883" cy="2237467"/>
          </a:xfrm>
        </p:spPr>
        <p:txBody>
          <a:bodyPr anchor="t">
            <a:normAutofit/>
          </a:bodyPr>
          <a:lstStyle>
            <a:lvl1pPr>
              <a:lnSpc>
                <a:spcPct val="150000"/>
              </a:lnSpc>
              <a:spcBef>
                <a:spcPts val="1000"/>
              </a:spcBef>
              <a:defRPr sz="2000">
                <a:solidFill>
                  <a:schemeClr val="accent2">
                    <a:lumMod val="50000"/>
                  </a:schemeClr>
                </a:solidFill>
              </a:defRPr>
            </a:lvl1pPr>
          </a:lstStyle>
          <a:p>
            <a:r>
              <a:rPr lang="en-US"/>
              <a:t>Click to edit Master title style</a:t>
            </a:r>
          </a:p>
        </p:txBody>
      </p:sp>
    </p:spTree>
    <p:extLst>
      <p:ext uri="{BB962C8B-B14F-4D97-AF65-F5344CB8AC3E}">
        <p14:creationId xmlns:p14="http://schemas.microsoft.com/office/powerpoint/2010/main" val="25167453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meline">
    <p:bg>
      <p:bgRef idx="1001">
        <a:schemeClr val="bg2"/>
      </p:bgRef>
    </p:bg>
    <p:spTree>
      <p:nvGrpSpPr>
        <p:cNvPr id="1" name=""/>
        <p:cNvGrpSpPr/>
        <p:nvPr/>
      </p:nvGrpSpPr>
      <p:grpSpPr>
        <a:xfrm>
          <a:off x="0" y="0"/>
          <a:ext cx="0" cy="0"/>
          <a:chOff x="0" y="0"/>
          <a:chExt cx="0" cy="0"/>
        </a:xfrm>
      </p:grpSpPr>
      <p:sp>
        <p:nvSpPr>
          <p:cNvPr id="15" name="Date Placeholder 3">
            <a:extLst>
              <a:ext uri="{FF2B5EF4-FFF2-40B4-BE49-F238E27FC236}">
                <a16:creationId xmlns:a16="http://schemas.microsoft.com/office/drawing/2014/main" id="{50815B22-13FE-47CD-9F79-73704A278BD7}"/>
              </a:ext>
            </a:extLst>
          </p:cNvPr>
          <p:cNvSpPr>
            <a:spLocks noGrp="1"/>
          </p:cNvSpPr>
          <p:nvPr>
            <p:ph type="dt" sz="half" idx="2"/>
          </p:nvPr>
        </p:nvSpPr>
        <p:spPr>
          <a:xfrm>
            <a:off x="133350" y="6486982"/>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C5DB74C9-B808-4394-A017-79C83B2524EF}" type="datetime1">
              <a:rPr lang="en-US" smtClean="0"/>
              <a:t>9/8/2023</a:t>
            </a:fld>
            <a:endParaRPr lang="en-US" dirty="0"/>
          </a:p>
        </p:txBody>
      </p:sp>
      <p:sp>
        <p:nvSpPr>
          <p:cNvPr id="16" name="Slide Number Placeholder 5">
            <a:extLst>
              <a:ext uri="{FF2B5EF4-FFF2-40B4-BE49-F238E27FC236}">
                <a16:creationId xmlns:a16="http://schemas.microsoft.com/office/drawing/2014/main" id="{D7669539-CB64-44F5-999D-7B9E61F8AF99}"/>
              </a:ext>
            </a:extLst>
          </p:cNvPr>
          <p:cNvSpPr>
            <a:spLocks noGrp="1"/>
          </p:cNvSpPr>
          <p:nvPr>
            <p:ph type="sldNum" sz="quarter" idx="4"/>
          </p:nvPr>
        </p:nvSpPr>
        <p:spPr>
          <a:xfrm>
            <a:off x="9315450" y="6486982"/>
            <a:ext cx="2743200" cy="365125"/>
          </a:xfrm>
          <a:prstGeom prst="rect">
            <a:avLst/>
          </a:prstGeom>
        </p:spPr>
        <p:txBody>
          <a:bodyPr vert="horz" lIns="91440" tIns="45720" rIns="91440" bIns="45720" rtlCol="0" anchor="ctr"/>
          <a:lstStyle>
            <a:lvl1pPr algn="r">
              <a:defRPr sz="900">
                <a:solidFill>
                  <a:schemeClr val="tx1">
                    <a:tint val="75000"/>
                  </a:schemeClr>
                </a:solidFill>
                <a:latin typeface="Biome Light" panose="020B0303030204020804" pitchFamily="34" charset="0"/>
                <a:cs typeface="Biome Light" panose="020B0303030204020804" pitchFamily="34" charset="0"/>
              </a:defRPr>
            </a:lvl1pPr>
          </a:lstStyle>
          <a:p>
            <a:fld id="{294A09A9-5501-47C1-A89A-A340965A2BE2}" type="slidenum">
              <a:rPr lang="en-US" smtClean="0"/>
              <a:pPr/>
              <a:t>‹#›</a:t>
            </a:fld>
            <a:endParaRPr lang="en-US" dirty="0"/>
          </a:p>
        </p:txBody>
      </p:sp>
      <p:sp>
        <p:nvSpPr>
          <p:cNvPr id="3" name="Content Placeholder 2">
            <a:extLst>
              <a:ext uri="{FF2B5EF4-FFF2-40B4-BE49-F238E27FC236}">
                <a16:creationId xmlns:a16="http://schemas.microsoft.com/office/drawing/2014/main" id="{822BA076-F3B9-47CB-80C2-BE29F157D044}"/>
              </a:ext>
            </a:extLst>
          </p:cNvPr>
          <p:cNvSpPr>
            <a:spLocks noGrp="1"/>
          </p:cNvSpPr>
          <p:nvPr>
            <p:ph sz="quarter" idx="11"/>
          </p:nvPr>
        </p:nvSpPr>
        <p:spPr>
          <a:xfrm>
            <a:off x="854075" y="1625600"/>
            <a:ext cx="10499725" cy="48609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itle 3">
            <a:extLst>
              <a:ext uri="{FF2B5EF4-FFF2-40B4-BE49-F238E27FC236}">
                <a16:creationId xmlns:a16="http://schemas.microsoft.com/office/drawing/2014/main" id="{E909627E-FE70-43A1-B0CB-4D4F6C32C2D0}"/>
              </a:ext>
            </a:extLst>
          </p:cNvPr>
          <p:cNvSpPr>
            <a:spLocks noGrp="1"/>
          </p:cNvSpPr>
          <p:nvPr>
            <p:ph type="title" hasCustomPrompt="1"/>
          </p:nvPr>
        </p:nvSpPr>
        <p:spPr>
          <a:xfrm>
            <a:off x="854074" y="122239"/>
            <a:ext cx="10499725" cy="1355724"/>
          </a:xfrm>
        </p:spPr>
        <p:txBody>
          <a:bodyPr vert="horz" lIns="91440" tIns="45720" rIns="91440" bIns="45720" rtlCol="0" anchor="ctr">
            <a:normAutofit/>
          </a:bodyPr>
          <a:lstStyle>
            <a:lvl1pPr algn="ctr">
              <a:defRPr lang="en-US">
                <a:solidFill>
                  <a:schemeClr val="accent2">
                    <a:lumMod val="50000"/>
                  </a:schemeClr>
                </a:solidFill>
                <a:ea typeface="+mn-ea"/>
                <a:cs typeface="+mn-cs"/>
              </a:defRPr>
            </a:lvl1pPr>
          </a:lstStyle>
          <a:p>
            <a:pPr lvl="0"/>
            <a:r>
              <a:rPr lang="en-US" dirty="0"/>
              <a:t>Click to edit Master text styles</a:t>
            </a:r>
          </a:p>
        </p:txBody>
      </p:sp>
    </p:spTree>
    <p:extLst>
      <p:ext uri="{BB962C8B-B14F-4D97-AF65-F5344CB8AC3E}">
        <p14:creationId xmlns:p14="http://schemas.microsoft.com/office/powerpoint/2010/main" val="1476947594"/>
      </p:ext>
    </p:extLst>
  </p:cSld>
  <p:clrMapOvr>
    <a:overrideClrMapping bg1="lt1" tx1="dk1" bg2="lt2" tx2="dk2" accent1="accent1" accent2="accent2" accent3="accent3" accent4="accent4" accent5="accent5" accent6="accent6" hlink="hlink" folHlink="folHlink"/>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am">
    <p:bg>
      <p:bgPr>
        <a:solidFill>
          <a:schemeClr val="accent2"/>
        </a:solidFill>
        <a:effectLst/>
      </p:bgPr>
    </p:bg>
    <p:spTree>
      <p:nvGrpSpPr>
        <p:cNvPr id="1" name=""/>
        <p:cNvGrpSpPr/>
        <p:nvPr/>
      </p:nvGrpSpPr>
      <p:grpSpPr>
        <a:xfrm>
          <a:off x="0" y="0"/>
          <a:ext cx="0" cy="0"/>
          <a:chOff x="0" y="0"/>
          <a:chExt cx="0" cy="0"/>
        </a:xfrm>
      </p:grpSpPr>
      <p:sp>
        <p:nvSpPr>
          <p:cNvPr id="34" name="Text Placeholder 22">
            <a:extLst>
              <a:ext uri="{FF2B5EF4-FFF2-40B4-BE49-F238E27FC236}">
                <a16:creationId xmlns:a16="http://schemas.microsoft.com/office/drawing/2014/main" id="{41BF345D-81AF-4851-83A1-623398489054}"/>
              </a:ext>
            </a:extLst>
          </p:cNvPr>
          <p:cNvSpPr>
            <a:spLocks noGrp="1"/>
          </p:cNvSpPr>
          <p:nvPr>
            <p:ph type="body" sz="quarter" idx="21" hasCustomPrompt="1"/>
          </p:nvPr>
        </p:nvSpPr>
        <p:spPr>
          <a:xfrm>
            <a:off x="761917" y="517972"/>
            <a:ext cx="3108960" cy="1333500"/>
          </a:xfrm>
        </p:spPr>
        <p:txBody>
          <a:bodyPr>
            <a:noAutofit/>
          </a:bodyPr>
          <a:lstStyle>
            <a:lvl1pPr marL="0" indent="0">
              <a:lnSpc>
                <a:spcPct val="90000"/>
              </a:lnSpc>
              <a:buNone/>
              <a:defRPr sz="8800" b="1">
                <a:solidFill>
                  <a:schemeClr val="tx1"/>
                </a:solidFill>
              </a:defRPr>
            </a:lvl1pPr>
          </a:lstStyle>
          <a:p>
            <a:pPr lvl="0"/>
            <a:r>
              <a:rPr lang="en-US" dirty="0"/>
              <a:t>01</a:t>
            </a:r>
          </a:p>
        </p:txBody>
      </p:sp>
      <p:sp>
        <p:nvSpPr>
          <p:cNvPr id="21" name="Picture Placeholder 20">
            <a:extLst>
              <a:ext uri="{FF2B5EF4-FFF2-40B4-BE49-F238E27FC236}">
                <a16:creationId xmlns:a16="http://schemas.microsoft.com/office/drawing/2014/main" id="{EC4F3A57-45ED-498D-858C-3EE63DF129C4}"/>
              </a:ext>
            </a:extLst>
          </p:cNvPr>
          <p:cNvSpPr>
            <a:spLocks noGrp="1"/>
          </p:cNvSpPr>
          <p:nvPr>
            <p:ph type="pic" sz="quarter" idx="11"/>
          </p:nvPr>
        </p:nvSpPr>
        <p:spPr>
          <a:xfrm>
            <a:off x="1036601" y="3552677"/>
            <a:ext cx="1874874" cy="2848123"/>
          </a:xfrm>
        </p:spPr>
        <p:txBody>
          <a:bodyPr/>
          <a:lstStyle/>
          <a:p>
            <a:r>
              <a:rPr lang="en-US"/>
              <a:t>Click icon to add picture</a:t>
            </a:r>
          </a:p>
        </p:txBody>
      </p:sp>
      <p:sp>
        <p:nvSpPr>
          <p:cNvPr id="22" name="Picture Placeholder 20">
            <a:extLst>
              <a:ext uri="{FF2B5EF4-FFF2-40B4-BE49-F238E27FC236}">
                <a16:creationId xmlns:a16="http://schemas.microsoft.com/office/drawing/2014/main" id="{1AC5BB09-E3BA-4948-93B3-EDCAAB803112}"/>
              </a:ext>
            </a:extLst>
          </p:cNvPr>
          <p:cNvSpPr>
            <a:spLocks noGrp="1"/>
          </p:cNvSpPr>
          <p:nvPr>
            <p:ph type="pic" sz="quarter" idx="12"/>
          </p:nvPr>
        </p:nvSpPr>
        <p:spPr>
          <a:xfrm>
            <a:off x="3101197" y="3552677"/>
            <a:ext cx="1874874" cy="2848123"/>
          </a:xfrm>
        </p:spPr>
        <p:txBody>
          <a:bodyPr/>
          <a:lstStyle/>
          <a:p>
            <a:r>
              <a:rPr lang="en-US"/>
              <a:t>Click icon to add picture</a:t>
            </a:r>
            <a:endParaRPr lang="en-US" dirty="0"/>
          </a:p>
        </p:txBody>
      </p:sp>
      <p:sp>
        <p:nvSpPr>
          <p:cNvPr id="23" name="Picture Placeholder 20">
            <a:extLst>
              <a:ext uri="{FF2B5EF4-FFF2-40B4-BE49-F238E27FC236}">
                <a16:creationId xmlns:a16="http://schemas.microsoft.com/office/drawing/2014/main" id="{BF83C6B7-5484-4586-8830-098BDCD9C987}"/>
              </a:ext>
            </a:extLst>
          </p:cNvPr>
          <p:cNvSpPr>
            <a:spLocks noGrp="1"/>
          </p:cNvSpPr>
          <p:nvPr>
            <p:ph type="pic" sz="quarter" idx="13"/>
          </p:nvPr>
        </p:nvSpPr>
        <p:spPr>
          <a:xfrm>
            <a:off x="5166324" y="3552677"/>
            <a:ext cx="1874874" cy="2848123"/>
          </a:xfrm>
        </p:spPr>
        <p:txBody>
          <a:bodyPr/>
          <a:lstStyle/>
          <a:p>
            <a:r>
              <a:rPr lang="en-US"/>
              <a:t>Click icon to add picture</a:t>
            </a:r>
          </a:p>
        </p:txBody>
      </p:sp>
      <p:sp>
        <p:nvSpPr>
          <p:cNvPr id="24" name="Picture Placeholder 20">
            <a:extLst>
              <a:ext uri="{FF2B5EF4-FFF2-40B4-BE49-F238E27FC236}">
                <a16:creationId xmlns:a16="http://schemas.microsoft.com/office/drawing/2014/main" id="{0C5663B1-EED6-4D80-A7C2-19E1366387A4}"/>
              </a:ext>
            </a:extLst>
          </p:cNvPr>
          <p:cNvSpPr>
            <a:spLocks noGrp="1"/>
          </p:cNvSpPr>
          <p:nvPr>
            <p:ph type="pic" sz="quarter" idx="14"/>
          </p:nvPr>
        </p:nvSpPr>
        <p:spPr>
          <a:xfrm>
            <a:off x="7239069" y="3552677"/>
            <a:ext cx="1874874" cy="2848123"/>
          </a:xfrm>
        </p:spPr>
        <p:txBody>
          <a:bodyPr/>
          <a:lstStyle/>
          <a:p>
            <a:r>
              <a:rPr lang="en-US"/>
              <a:t>Click icon to add picture</a:t>
            </a:r>
          </a:p>
        </p:txBody>
      </p:sp>
      <p:sp>
        <p:nvSpPr>
          <p:cNvPr id="25" name="Picture Placeholder 20">
            <a:extLst>
              <a:ext uri="{FF2B5EF4-FFF2-40B4-BE49-F238E27FC236}">
                <a16:creationId xmlns:a16="http://schemas.microsoft.com/office/drawing/2014/main" id="{D21E7B61-407B-40A7-9AF6-0D7E7106BCFC}"/>
              </a:ext>
            </a:extLst>
          </p:cNvPr>
          <p:cNvSpPr>
            <a:spLocks noGrp="1"/>
          </p:cNvSpPr>
          <p:nvPr>
            <p:ph type="pic" sz="quarter" idx="15"/>
          </p:nvPr>
        </p:nvSpPr>
        <p:spPr>
          <a:xfrm>
            <a:off x="9296046" y="3552677"/>
            <a:ext cx="1874874" cy="2848123"/>
          </a:xfrm>
        </p:spPr>
        <p:txBody>
          <a:bodyPr/>
          <a:lstStyle/>
          <a:p>
            <a:r>
              <a:rPr lang="en-US"/>
              <a:t>Click icon to add picture</a:t>
            </a:r>
          </a:p>
        </p:txBody>
      </p:sp>
      <p:sp>
        <p:nvSpPr>
          <p:cNvPr id="30" name="Date Placeholder 3">
            <a:extLst>
              <a:ext uri="{FF2B5EF4-FFF2-40B4-BE49-F238E27FC236}">
                <a16:creationId xmlns:a16="http://schemas.microsoft.com/office/drawing/2014/main" id="{415C3ACC-5A8A-46E6-BA0D-90ADD27E2F85}"/>
              </a:ext>
            </a:extLst>
          </p:cNvPr>
          <p:cNvSpPr>
            <a:spLocks noGrp="1"/>
          </p:cNvSpPr>
          <p:nvPr>
            <p:ph type="dt" sz="half" idx="2"/>
          </p:nvPr>
        </p:nvSpPr>
        <p:spPr>
          <a:xfrm>
            <a:off x="133350" y="6486982"/>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AAD2DF6D-B715-4785-8DEA-9165C638CF44}" type="datetime1">
              <a:rPr lang="en-US" smtClean="0"/>
              <a:t>9/8/2023</a:t>
            </a:fld>
            <a:endParaRPr lang="en-US" dirty="0"/>
          </a:p>
        </p:txBody>
      </p:sp>
      <p:sp>
        <p:nvSpPr>
          <p:cNvPr id="31" name="Slide Number Placeholder 5">
            <a:extLst>
              <a:ext uri="{FF2B5EF4-FFF2-40B4-BE49-F238E27FC236}">
                <a16:creationId xmlns:a16="http://schemas.microsoft.com/office/drawing/2014/main" id="{0D00A5C2-DCEE-4CB3-9307-61EB88B1D59C}"/>
              </a:ext>
            </a:extLst>
          </p:cNvPr>
          <p:cNvSpPr>
            <a:spLocks noGrp="1"/>
          </p:cNvSpPr>
          <p:nvPr>
            <p:ph type="sldNum" sz="quarter" idx="4"/>
          </p:nvPr>
        </p:nvSpPr>
        <p:spPr>
          <a:xfrm>
            <a:off x="9315450" y="6486982"/>
            <a:ext cx="2743200" cy="365125"/>
          </a:xfrm>
          <a:prstGeom prst="rect">
            <a:avLst/>
          </a:prstGeom>
        </p:spPr>
        <p:txBody>
          <a:bodyPr vert="horz" lIns="91440" tIns="45720" rIns="91440" bIns="45720" rtlCol="0" anchor="ctr"/>
          <a:lstStyle>
            <a:lvl1pPr algn="r">
              <a:defRPr sz="900">
                <a:solidFill>
                  <a:schemeClr val="tx1">
                    <a:tint val="75000"/>
                  </a:schemeClr>
                </a:solidFill>
                <a:latin typeface="Biome Light" panose="020B0303030204020804" pitchFamily="34" charset="0"/>
                <a:cs typeface="Biome Light" panose="020B0303030204020804" pitchFamily="34" charset="0"/>
              </a:defRPr>
            </a:lvl1pPr>
          </a:lstStyle>
          <a:p>
            <a:fld id="{294A09A9-5501-47C1-A89A-A340965A2BE2}" type="slidenum">
              <a:rPr lang="en-US" smtClean="0"/>
              <a:pPr/>
              <a:t>‹#›</a:t>
            </a:fld>
            <a:endParaRPr lang="en-US" dirty="0"/>
          </a:p>
        </p:txBody>
      </p:sp>
      <p:sp>
        <p:nvSpPr>
          <p:cNvPr id="2" name="Title 1">
            <a:extLst>
              <a:ext uri="{FF2B5EF4-FFF2-40B4-BE49-F238E27FC236}">
                <a16:creationId xmlns:a16="http://schemas.microsoft.com/office/drawing/2014/main" id="{E3E8CB70-B054-4294-AD29-EE7A75C723E5}"/>
              </a:ext>
            </a:extLst>
          </p:cNvPr>
          <p:cNvSpPr>
            <a:spLocks noGrp="1"/>
          </p:cNvSpPr>
          <p:nvPr>
            <p:ph type="title"/>
          </p:nvPr>
        </p:nvSpPr>
        <p:spPr>
          <a:xfrm>
            <a:off x="1051560" y="651507"/>
            <a:ext cx="8991563" cy="1005839"/>
          </a:xfrm>
        </p:spPr>
        <p:txBody>
          <a:bodyPr vert="horz" lIns="91440" tIns="45720" rIns="91440" bIns="45720" rtlCol="0" anchor="ctr">
            <a:noAutofit/>
          </a:bodyPr>
          <a:lstStyle>
            <a:lvl1pPr>
              <a:lnSpc>
                <a:spcPct val="90000"/>
              </a:lnSpc>
              <a:defRPr lang="en-US">
                <a:solidFill>
                  <a:schemeClr val="accent2">
                    <a:lumMod val="50000"/>
                  </a:schemeClr>
                </a:solidFill>
                <a:ea typeface="+mn-ea"/>
                <a:cs typeface="+mn-cs"/>
              </a:defRPr>
            </a:lvl1pPr>
          </a:lstStyle>
          <a:p>
            <a:pPr marL="0" lvl="0" indent="0">
              <a:spcBef>
                <a:spcPts val="1000"/>
              </a:spcBef>
              <a:buFont typeface="Arial" panose="020B0604020202020204" pitchFamily="34" charset="0"/>
            </a:pPr>
            <a:r>
              <a:rPr lang="en-US"/>
              <a:t>Click to edit Master title style</a:t>
            </a:r>
            <a:endParaRPr lang="en-US" dirty="0"/>
          </a:p>
        </p:txBody>
      </p:sp>
      <p:sp>
        <p:nvSpPr>
          <p:cNvPr id="4" name="Text Placeholder 3">
            <a:extLst>
              <a:ext uri="{FF2B5EF4-FFF2-40B4-BE49-F238E27FC236}">
                <a16:creationId xmlns:a16="http://schemas.microsoft.com/office/drawing/2014/main" id="{28E0D608-4E7A-4014-9F62-CB43A0C83943}"/>
              </a:ext>
            </a:extLst>
          </p:cNvPr>
          <p:cNvSpPr>
            <a:spLocks noGrp="1"/>
          </p:cNvSpPr>
          <p:nvPr>
            <p:ph type="body" sz="quarter" idx="16" hasCustomPrompt="1"/>
          </p:nvPr>
        </p:nvSpPr>
        <p:spPr>
          <a:xfrm>
            <a:off x="1036638" y="2717800"/>
            <a:ext cx="1866900" cy="711200"/>
          </a:xfrm>
        </p:spPr>
        <p:txBody>
          <a:bodyPr>
            <a:noAutofit/>
          </a:bodyPr>
          <a:lstStyle>
            <a:lvl1pPr marL="0" indent="0">
              <a:lnSpc>
                <a:spcPct val="100000"/>
              </a:lnSpc>
              <a:spcBef>
                <a:spcPts val="0"/>
              </a:spcBef>
              <a:buNone/>
              <a:defRPr sz="1800">
                <a:solidFill>
                  <a:schemeClr val="accent2">
                    <a:lumMod val="50000"/>
                  </a:schemeClr>
                </a:solidFill>
              </a:defRPr>
            </a:lvl1pPr>
            <a:lvl2pPr>
              <a:defRPr sz="1400"/>
            </a:lvl2pPr>
            <a:lvl3pPr>
              <a:defRPr sz="1400"/>
            </a:lvl3pPr>
            <a:lvl4pPr>
              <a:defRPr sz="1400"/>
            </a:lvl4pPr>
            <a:lvl5pPr>
              <a:defRPr sz="1400"/>
            </a:lvl5pPr>
          </a:lstStyle>
          <a:p>
            <a:pPr lvl="0"/>
            <a:r>
              <a:rPr lang="en-US" dirty="0"/>
              <a:t>Name</a:t>
            </a:r>
          </a:p>
          <a:p>
            <a:pPr lvl="0"/>
            <a:r>
              <a:rPr lang="en-US" dirty="0"/>
              <a:t>Title</a:t>
            </a:r>
          </a:p>
        </p:txBody>
      </p:sp>
      <p:sp>
        <p:nvSpPr>
          <p:cNvPr id="26" name="Text Placeholder 3">
            <a:extLst>
              <a:ext uri="{FF2B5EF4-FFF2-40B4-BE49-F238E27FC236}">
                <a16:creationId xmlns:a16="http://schemas.microsoft.com/office/drawing/2014/main" id="{9C3A63B0-4EEA-45BC-A016-5FDA0969EA00}"/>
              </a:ext>
            </a:extLst>
          </p:cNvPr>
          <p:cNvSpPr>
            <a:spLocks noGrp="1"/>
          </p:cNvSpPr>
          <p:nvPr>
            <p:ph type="body" sz="quarter" idx="17" hasCustomPrompt="1"/>
          </p:nvPr>
        </p:nvSpPr>
        <p:spPr>
          <a:xfrm>
            <a:off x="3086100" y="2718405"/>
            <a:ext cx="1866900" cy="711200"/>
          </a:xfrm>
        </p:spPr>
        <p:txBody>
          <a:bodyPr>
            <a:noAutofit/>
          </a:bodyPr>
          <a:lstStyle>
            <a:lvl1pPr marL="0" indent="0">
              <a:lnSpc>
                <a:spcPct val="100000"/>
              </a:lnSpc>
              <a:spcBef>
                <a:spcPts val="0"/>
              </a:spcBef>
              <a:buNone/>
              <a:defRPr sz="1800">
                <a:solidFill>
                  <a:schemeClr val="accent2">
                    <a:lumMod val="50000"/>
                  </a:schemeClr>
                </a:solidFill>
              </a:defRPr>
            </a:lvl1pPr>
            <a:lvl2pPr>
              <a:defRPr sz="1400"/>
            </a:lvl2pPr>
            <a:lvl3pPr>
              <a:defRPr sz="1400"/>
            </a:lvl3pPr>
            <a:lvl4pPr>
              <a:defRPr sz="1400"/>
            </a:lvl4pPr>
            <a:lvl5pPr>
              <a:defRPr sz="1400"/>
            </a:lvl5pPr>
          </a:lstStyle>
          <a:p>
            <a:pPr lvl="0"/>
            <a:r>
              <a:rPr lang="en-US" dirty="0"/>
              <a:t>Name</a:t>
            </a:r>
          </a:p>
          <a:p>
            <a:pPr lvl="0"/>
            <a:r>
              <a:rPr lang="en-US" dirty="0"/>
              <a:t>Title</a:t>
            </a:r>
          </a:p>
        </p:txBody>
      </p:sp>
      <p:sp>
        <p:nvSpPr>
          <p:cNvPr id="27" name="Text Placeholder 3">
            <a:extLst>
              <a:ext uri="{FF2B5EF4-FFF2-40B4-BE49-F238E27FC236}">
                <a16:creationId xmlns:a16="http://schemas.microsoft.com/office/drawing/2014/main" id="{7080679B-5220-4478-B631-7112F870B7AC}"/>
              </a:ext>
            </a:extLst>
          </p:cNvPr>
          <p:cNvSpPr>
            <a:spLocks noGrp="1"/>
          </p:cNvSpPr>
          <p:nvPr>
            <p:ph type="body" sz="quarter" idx="18" hasCustomPrompt="1"/>
          </p:nvPr>
        </p:nvSpPr>
        <p:spPr>
          <a:xfrm>
            <a:off x="5143500" y="2718405"/>
            <a:ext cx="1866900" cy="711200"/>
          </a:xfrm>
        </p:spPr>
        <p:txBody>
          <a:bodyPr>
            <a:noAutofit/>
          </a:bodyPr>
          <a:lstStyle>
            <a:lvl1pPr marL="0" indent="0">
              <a:lnSpc>
                <a:spcPct val="100000"/>
              </a:lnSpc>
              <a:spcBef>
                <a:spcPts val="0"/>
              </a:spcBef>
              <a:buNone/>
              <a:defRPr sz="1800">
                <a:solidFill>
                  <a:schemeClr val="accent2">
                    <a:lumMod val="50000"/>
                  </a:schemeClr>
                </a:solidFill>
              </a:defRPr>
            </a:lvl1pPr>
            <a:lvl2pPr>
              <a:defRPr sz="1400"/>
            </a:lvl2pPr>
            <a:lvl3pPr>
              <a:defRPr sz="1400"/>
            </a:lvl3pPr>
            <a:lvl4pPr>
              <a:defRPr sz="1400"/>
            </a:lvl4pPr>
            <a:lvl5pPr>
              <a:defRPr sz="1400"/>
            </a:lvl5pPr>
          </a:lstStyle>
          <a:p>
            <a:pPr lvl="0"/>
            <a:r>
              <a:rPr lang="en-US" dirty="0"/>
              <a:t>Name</a:t>
            </a:r>
          </a:p>
          <a:p>
            <a:pPr lvl="0"/>
            <a:r>
              <a:rPr lang="en-US" dirty="0"/>
              <a:t>Title</a:t>
            </a:r>
          </a:p>
        </p:txBody>
      </p:sp>
      <p:sp>
        <p:nvSpPr>
          <p:cNvPr id="28" name="Text Placeholder 3">
            <a:extLst>
              <a:ext uri="{FF2B5EF4-FFF2-40B4-BE49-F238E27FC236}">
                <a16:creationId xmlns:a16="http://schemas.microsoft.com/office/drawing/2014/main" id="{9E4F61A3-2797-46FB-ACA7-0443E3BBDD20}"/>
              </a:ext>
            </a:extLst>
          </p:cNvPr>
          <p:cNvSpPr>
            <a:spLocks noGrp="1"/>
          </p:cNvSpPr>
          <p:nvPr>
            <p:ph type="body" sz="quarter" idx="19" hasCustomPrompt="1"/>
          </p:nvPr>
        </p:nvSpPr>
        <p:spPr>
          <a:xfrm>
            <a:off x="7239070" y="2718405"/>
            <a:ext cx="1866900" cy="711200"/>
          </a:xfrm>
        </p:spPr>
        <p:txBody>
          <a:bodyPr>
            <a:noAutofit/>
          </a:bodyPr>
          <a:lstStyle>
            <a:lvl1pPr marL="0" indent="0">
              <a:lnSpc>
                <a:spcPct val="100000"/>
              </a:lnSpc>
              <a:spcBef>
                <a:spcPts val="0"/>
              </a:spcBef>
              <a:buNone/>
              <a:defRPr sz="1800">
                <a:solidFill>
                  <a:schemeClr val="accent2">
                    <a:lumMod val="50000"/>
                  </a:schemeClr>
                </a:solidFill>
              </a:defRPr>
            </a:lvl1pPr>
            <a:lvl2pPr>
              <a:defRPr sz="1400"/>
            </a:lvl2pPr>
            <a:lvl3pPr>
              <a:defRPr sz="1400"/>
            </a:lvl3pPr>
            <a:lvl4pPr>
              <a:defRPr sz="1400"/>
            </a:lvl4pPr>
            <a:lvl5pPr>
              <a:defRPr sz="1400"/>
            </a:lvl5pPr>
          </a:lstStyle>
          <a:p>
            <a:pPr lvl="0"/>
            <a:r>
              <a:rPr lang="en-US" dirty="0"/>
              <a:t>Name</a:t>
            </a:r>
          </a:p>
          <a:p>
            <a:pPr lvl="0"/>
            <a:r>
              <a:rPr lang="en-US" dirty="0"/>
              <a:t>Title</a:t>
            </a:r>
          </a:p>
        </p:txBody>
      </p:sp>
      <p:sp>
        <p:nvSpPr>
          <p:cNvPr id="29" name="Text Placeholder 3">
            <a:extLst>
              <a:ext uri="{FF2B5EF4-FFF2-40B4-BE49-F238E27FC236}">
                <a16:creationId xmlns:a16="http://schemas.microsoft.com/office/drawing/2014/main" id="{14ED733B-1DE9-4FDC-BD5F-2BE3BB07C93E}"/>
              </a:ext>
            </a:extLst>
          </p:cNvPr>
          <p:cNvSpPr>
            <a:spLocks noGrp="1"/>
          </p:cNvSpPr>
          <p:nvPr>
            <p:ph type="body" sz="quarter" idx="20" hasCustomPrompt="1"/>
          </p:nvPr>
        </p:nvSpPr>
        <p:spPr>
          <a:xfrm>
            <a:off x="9304020" y="2718405"/>
            <a:ext cx="1866900" cy="711200"/>
          </a:xfrm>
        </p:spPr>
        <p:txBody>
          <a:bodyPr>
            <a:noAutofit/>
          </a:bodyPr>
          <a:lstStyle>
            <a:lvl1pPr marL="0" indent="0">
              <a:lnSpc>
                <a:spcPct val="100000"/>
              </a:lnSpc>
              <a:spcBef>
                <a:spcPts val="0"/>
              </a:spcBef>
              <a:buNone/>
              <a:defRPr sz="1800">
                <a:solidFill>
                  <a:schemeClr val="accent2">
                    <a:lumMod val="50000"/>
                  </a:schemeClr>
                </a:solidFill>
              </a:defRPr>
            </a:lvl1pPr>
            <a:lvl2pPr>
              <a:defRPr sz="1400"/>
            </a:lvl2pPr>
            <a:lvl3pPr>
              <a:defRPr sz="1400"/>
            </a:lvl3pPr>
            <a:lvl4pPr>
              <a:defRPr sz="1400"/>
            </a:lvl4pPr>
            <a:lvl5pPr>
              <a:defRPr sz="1400"/>
            </a:lvl5pPr>
          </a:lstStyle>
          <a:p>
            <a:pPr lvl="0"/>
            <a:r>
              <a:rPr lang="en-US" dirty="0"/>
              <a:t>Name</a:t>
            </a:r>
          </a:p>
          <a:p>
            <a:pPr lvl="0"/>
            <a:r>
              <a:rPr lang="en-US" dirty="0"/>
              <a:t>Title</a:t>
            </a:r>
          </a:p>
        </p:txBody>
      </p:sp>
    </p:spTree>
    <p:extLst>
      <p:ext uri="{BB962C8B-B14F-4D97-AF65-F5344CB8AC3E}">
        <p14:creationId xmlns:p14="http://schemas.microsoft.com/office/powerpoint/2010/main" val="2405858091"/>
      </p:ext>
    </p:extLst>
  </p:cSld>
  <p:clrMapOvr>
    <a:overrideClrMapping bg1="dk1" tx1="lt1" bg2="dk2" tx2="lt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tent 1 Column">
    <p:bg>
      <p:bgPr>
        <a:solidFill>
          <a:schemeClr val="bg2"/>
        </a:solidFill>
        <a:effectLst/>
      </p:bgPr>
    </p:bg>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B275B11D-8F3F-472B-BBCC-A4F7415AC0A5}"/>
              </a:ext>
            </a:extLst>
          </p:cNvPr>
          <p:cNvSpPr>
            <a:spLocks noGrp="1"/>
          </p:cNvSpPr>
          <p:nvPr>
            <p:ph type="pic" sz="quarter" idx="10"/>
          </p:nvPr>
        </p:nvSpPr>
        <p:spPr>
          <a:xfrm>
            <a:off x="1028700" y="3543300"/>
            <a:ext cx="3924300" cy="3314700"/>
          </a:xfrm>
        </p:spPr>
        <p:txBody>
          <a:bodyPr/>
          <a:lstStyle/>
          <a:p>
            <a:r>
              <a:rPr lang="en-US"/>
              <a:t>Click icon to add picture</a:t>
            </a:r>
          </a:p>
        </p:txBody>
      </p:sp>
      <p:sp>
        <p:nvSpPr>
          <p:cNvPr id="6" name="Content Placeholder 2">
            <a:extLst>
              <a:ext uri="{FF2B5EF4-FFF2-40B4-BE49-F238E27FC236}">
                <a16:creationId xmlns:a16="http://schemas.microsoft.com/office/drawing/2014/main" id="{99F0629D-1A5F-4F4F-90D6-430379624EFF}"/>
              </a:ext>
            </a:extLst>
          </p:cNvPr>
          <p:cNvSpPr>
            <a:spLocks noGrp="1"/>
          </p:cNvSpPr>
          <p:nvPr>
            <p:ph idx="4294967295"/>
          </p:nvPr>
        </p:nvSpPr>
        <p:spPr>
          <a:xfrm>
            <a:off x="6191250" y="1981200"/>
            <a:ext cx="4972050" cy="4473575"/>
          </a:xfrm>
        </p:spPr>
        <p:txBody>
          <a:bodyPr>
            <a:normAutofit/>
          </a:bodyPr>
          <a:lstStyle>
            <a:lvl1pPr marL="0" indent="0">
              <a:buNone/>
              <a:defRPr/>
            </a:lvl1pPr>
          </a:lstStyle>
          <a:p>
            <a:pPr lvl="0"/>
            <a:r>
              <a:rPr lang="en-US" sz="1600">
                <a:solidFill>
                  <a:schemeClr val="tx2">
                    <a:lumMod val="50000"/>
                  </a:schemeClr>
                </a:solidFill>
                <a:latin typeface="Biome Light" panose="020B0303030204020804" pitchFamily="34" charset="0"/>
                <a:cs typeface="Biome Light" panose="020B0303030204020804" pitchFamily="34" charset="0"/>
              </a:rPr>
              <a:t>Click to edit Master text styles</a:t>
            </a:r>
          </a:p>
        </p:txBody>
      </p:sp>
      <p:sp>
        <p:nvSpPr>
          <p:cNvPr id="17" name="Date Placeholder 3">
            <a:extLst>
              <a:ext uri="{FF2B5EF4-FFF2-40B4-BE49-F238E27FC236}">
                <a16:creationId xmlns:a16="http://schemas.microsoft.com/office/drawing/2014/main" id="{218C063B-0EE9-4FD5-A116-241C245452AC}"/>
              </a:ext>
            </a:extLst>
          </p:cNvPr>
          <p:cNvSpPr>
            <a:spLocks noGrp="1"/>
          </p:cNvSpPr>
          <p:nvPr>
            <p:ph type="dt" sz="half" idx="2"/>
          </p:nvPr>
        </p:nvSpPr>
        <p:spPr>
          <a:xfrm>
            <a:off x="133350" y="6486982"/>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137AE72A-09B6-4D56-855D-4360BD347914}" type="datetime1">
              <a:rPr lang="en-US" smtClean="0"/>
              <a:t>9/8/2023</a:t>
            </a:fld>
            <a:endParaRPr lang="en-US" dirty="0"/>
          </a:p>
        </p:txBody>
      </p:sp>
      <p:sp>
        <p:nvSpPr>
          <p:cNvPr id="18" name="Slide Number Placeholder 5">
            <a:extLst>
              <a:ext uri="{FF2B5EF4-FFF2-40B4-BE49-F238E27FC236}">
                <a16:creationId xmlns:a16="http://schemas.microsoft.com/office/drawing/2014/main" id="{D417B369-6569-4DCC-B684-BE1A7C5D0B8D}"/>
              </a:ext>
            </a:extLst>
          </p:cNvPr>
          <p:cNvSpPr>
            <a:spLocks noGrp="1"/>
          </p:cNvSpPr>
          <p:nvPr>
            <p:ph type="sldNum" sz="quarter" idx="4"/>
          </p:nvPr>
        </p:nvSpPr>
        <p:spPr>
          <a:xfrm>
            <a:off x="9315450" y="6486982"/>
            <a:ext cx="2743200" cy="365125"/>
          </a:xfrm>
          <a:prstGeom prst="rect">
            <a:avLst/>
          </a:prstGeom>
        </p:spPr>
        <p:txBody>
          <a:bodyPr vert="horz" lIns="91440" tIns="45720" rIns="91440" bIns="45720" rtlCol="0" anchor="ctr"/>
          <a:lstStyle>
            <a:lvl1pPr algn="r">
              <a:defRPr sz="900">
                <a:solidFill>
                  <a:schemeClr val="tx1">
                    <a:tint val="75000"/>
                  </a:schemeClr>
                </a:solidFill>
                <a:latin typeface="Biome Light" panose="020B0303030204020804" pitchFamily="34" charset="0"/>
                <a:cs typeface="Biome Light" panose="020B0303030204020804" pitchFamily="34" charset="0"/>
              </a:defRPr>
            </a:lvl1pPr>
          </a:lstStyle>
          <a:p>
            <a:fld id="{294A09A9-5501-47C1-A89A-A340965A2BE2}" type="slidenum">
              <a:rPr lang="en-US" smtClean="0"/>
              <a:pPr/>
              <a:t>‹#›</a:t>
            </a:fld>
            <a:endParaRPr lang="en-US" dirty="0"/>
          </a:p>
        </p:txBody>
      </p:sp>
      <p:sp>
        <p:nvSpPr>
          <p:cNvPr id="2" name="Title 1">
            <a:extLst>
              <a:ext uri="{FF2B5EF4-FFF2-40B4-BE49-F238E27FC236}">
                <a16:creationId xmlns:a16="http://schemas.microsoft.com/office/drawing/2014/main" id="{4AEEC1A7-43C3-481E-95D0-5616242E1A01}"/>
              </a:ext>
            </a:extLst>
          </p:cNvPr>
          <p:cNvSpPr>
            <a:spLocks noGrp="1"/>
          </p:cNvSpPr>
          <p:nvPr>
            <p:ph type="title" hasCustomPrompt="1"/>
          </p:nvPr>
        </p:nvSpPr>
        <p:spPr>
          <a:xfrm>
            <a:off x="895534" y="539225"/>
            <a:ext cx="3924300" cy="2434386"/>
          </a:xfrm>
        </p:spPr>
        <p:txBody>
          <a:bodyPr vert="horz" lIns="91440" tIns="45720" rIns="91440" bIns="45720" rtlCol="0" anchor="ctr">
            <a:normAutofit/>
          </a:bodyPr>
          <a:lstStyle>
            <a:lvl1pPr>
              <a:defRPr lang="en-US" sz="7200">
                <a:solidFill>
                  <a:schemeClr val="accent2">
                    <a:lumMod val="50000"/>
                  </a:schemeClr>
                </a:solidFill>
                <a:latin typeface="+mn-lt"/>
                <a:ea typeface="+mn-ea"/>
                <a:cs typeface="+mn-cs"/>
              </a:defRPr>
            </a:lvl1pPr>
          </a:lstStyle>
          <a:p>
            <a:pPr lvl="0"/>
            <a:r>
              <a:rPr lang="en-US" dirty="0"/>
              <a:t>Click to add title</a:t>
            </a:r>
          </a:p>
        </p:txBody>
      </p:sp>
      <p:cxnSp>
        <p:nvCxnSpPr>
          <p:cNvPr id="3" name="Straight Connector 2">
            <a:extLst>
              <a:ext uri="{FF2B5EF4-FFF2-40B4-BE49-F238E27FC236}">
                <a16:creationId xmlns:a16="http://schemas.microsoft.com/office/drawing/2014/main" id="{DC6CF0E0-8FF2-4FE7-AC69-85BEFA656508}"/>
              </a:ext>
            </a:extLst>
          </p:cNvPr>
          <p:cNvCxnSpPr>
            <a:cxnSpLocks/>
          </p:cNvCxnSpPr>
          <p:nvPr userDrawn="1"/>
        </p:nvCxnSpPr>
        <p:spPr>
          <a:xfrm>
            <a:off x="1028700" y="457211"/>
            <a:ext cx="1142999" cy="0"/>
          </a:xfrm>
          <a:prstGeom prst="line">
            <a:avLst/>
          </a:prstGeom>
          <a:ln w="15875">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7510722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198F9AA-2C87-421D-97C1-B4248DFDC2C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AE98FC63-C8D2-4CE6-A3F1-EE8ED24590C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ED77A09-15C2-4E47-948E-AACAFCA47D40}"/>
              </a:ext>
            </a:extLst>
          </p:cNvPr>
          <p:cNvSpPr>
            <a:spLocks noGrp="1"/>
          </p:cNvSpPr>
          <p:nvPr>
            <p:ph type="dt" sz="half" idx="2"/>
          </p:nvPr>
        </p:nvSpPr>
        <p:spPr>
          <a:xfrm>
            <a:off x="133350" y="6486982"/>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1E5577C8-AB8C-4B8A-A01F-113B16C4DCA3}" type="datetime1">
              <a:rPr lang="en-US" smtClean="0"/>
              <a:t>9/8/2023</a:t>
            </a:fld>
            <a:endParaRPr lang="en-US" dirty="0"/>
          </a:p>
        </p:txBody>
      </p:sp>
      <p:sp>
        <p:nvSpPr>
          <p:cNvPr id="5" name="Footer Placeholder 4">
            <a:extLst>
              <a:ext uri="{FF2B5EF4-FFF2-40B4-BE49-F238E27FC236}">
                <a16:creationId xmlns:a16="http://schemas.microsoft.com/office/drawing/2014/main" id="{60567522-C3B6-46EB-A361-BEC2510B00C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CDC57CF0-034F-450D-937C-718D5AF1A059}"/>
              </a:ext>
            </a:extLst>
          </p:cNvPr>
          <p:cNvSpPr>
            <a:spLocks noGrp="1"/>
          </p:cNvSpPr>
          <p:nvPr>
            <p:ph type="sldNum" sz="quarter" idx="4"/>
          </p:nvPr>
        </p:nvSpPr>
        <p:spPr>
          <a:xfrm>
            <a:off x="9315450" y="6486982"/>
            <a:ext cx="2743200" cy="365125"/>
          </a:xfrm>
          <a:prstGeom prst="rect">
            <a:avLst/>
          </a:prstGeom>
        </p:spPr>
        <p:txBody>
          <a:bodyPr vert="horz" lIns="91440" tIns="45720" rIns="91440" bIns="45720" rtlCol="0" anchor="ctr"/>
          <a:lstStyle>
            <a:lvl1pPr algn="r">
              <a:defRPr sz="900">
                <a:solidFill>
                  <a:schemeClr val="tx1">
                    <a:tint val="75000"/>
                  </a:schemeClr>
                </a:solidFill>
                <a:latin typeface="Biome Light" panose="020B0303030204020804" pitchFamily="34" charset="0"/>
                <a:cs typeface="Biome Light" panose="020B0303030204020804" pitchFamily="34" charset="0"/>
              </a:defRPr>
            </a:lvl1pPr>
          </a:lstStyle>
          <a:p>
            <a:fld id="{294A09A9-5501-47C1-A89A-A340965A2BE2}" type="slidenum">
              <a:rPr lang="en-US" smtClean="0"/>
              <a:pPr/>
              <a:t>‹#›</a:t>
            </a:fld>
            <a:endParaRPr lang="en-US" dirty="0"/>
          </a:p>
        </p:txBody>
      </p:sp>
    </p:spTree>
    <p:extLst>
      <p:ext uri="{BB962C8B-B14F-4D97-AF65-F5344CB8AC3E}">
        <p14:creationId xmlns:p14="http://schemas.microsoft.com/office/powerpoint/2010/main" val="178835397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60" r:id="rId6"/>
    <p:sldLayoutId id="2147483654" r:id="rId7"/>
    <p:sldLayoutId id="2147483659" r:id="rId8"/>
    <p:sldLayoutId id="2147483655" r:id="rId9"/>
    <p:sldLayoutId id="2147483656" r:id="rId10"/>
    <p:sldLayoutId id="2147483658" r:id="rId11"/>
    <p:sldLayoutId id="2147483657" r:id="rId12"/>
    <p:sldLayoutId id="2147483661" r:id="rId13"/>
  </p:sldLayoutIdLst>
  <p:hf hdr="0" ft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15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5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5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5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5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648" userDrawn="1">
          <p15:clr>
            <a:srgbClr val="F26B43"/>
          </p15:clr>
        </p15:guide>
        <p15:guide id="2" pos="1176" userDrawn="1">
          <p15:clr>
            <a:srgbClr val="F26B43"/>
          </p15:clr>
        </p15:guide>
        <p15:guide id="3" pos="1296" userDrawn="1">
          <p15:clr>
            <a:srgbClr val="F26B43"/>
          </p15:clr>
        </p15:guide>
        <p15:guide id="4" pos="1824" userDrawn="1">
          <p15:clr>
            <a:srgbClr val="F26B43"/>
          </p15:clr>
        </p15:guide>
        <p15:guide id="5" pos="1944" userDrawn="1">
          <p15:clr>
            <a:srgbClr val="F26B43"/>
          </p15:clr>
        </p15:guide>
        <p15:guide id="6" pos="2472" userDrawn="1">
          <p15:clr>
            <a:srgbClr val="F26B43"/>
          </p15:clr>
        </p15:guide>
        <p15:guide id="7" pos="2592" userDrawn="1">
          <p15:clr>
            <a:srgbClr val="F26B43"/>
          </p15:clr>
        </p15:guide>
        <p15:guide id="8" pos="3120" userDrawn="1">
          <p15:clr>
            <a:srgbClr val="F26B43"/>
          </p15:clr>
        </p15:guide>
        <p15:guide id="9" pos="3240" userDrawn="1">
          <p15:clr>
            <a:srgbClr val="F26B43"/>
          </p15:clr>
        </p15:guide>
        <p15:guide id="10" pos="3792" userDrawn="1">
          <p15:clr>
            <a:srgbClr val="F26B43"/>
          </p15:clr>
        </p15:guide>
        <p15:guide id="11" pos="3912" userDrawn="1">
          <p15:clr>
            <a:srgbClr val="F26B43"/>
          </p15:clr>
        </p15:guide>
        <p15:guide id="12" pos="4416" userDrawn="1">
          <p15:clr>
            <a:srgbClr val="F26B43"/>
          </p15:clr>
        </p15:guide>
        <p15:guide id="13" pos="4560" userDrawn="1">
          <p15:clr>
            <a:srgbClr val="F26B43"/>
          </p15:clr>
        </p15:guide>
        <p15:guide id="14" pos="5088" userDrawn="1">
          <p15:clr>
            <a:srgbClr val="F26B43"/>
          </p15:clr>
        </p15:guide>
        <p15:guide id="15" pos="5208" userDrawn="1">
          <p15:clr>
            <a:srgbClr val="F26B43"/>
          </p15:clr>
        </p15:guide>
        <p15:guide id="16" pos="5736" userDrawn="1">
          <p15:clr>
            <a:srgbClr val="F26B43"/>
          </p15:clr>
        </p15:guide>
        <p15:guide id="17" pos="5856" userDrawn="1">
          <p15:clr>
            <a:srgbClr val="F26B43"/>
          </p15:clr>
        </p15:guide>
        <p15:guide id="18" pos="6384" userDrawn="1">
          <p15:clr>
            <a:srgbClr val="F26B43"/>
          </p15:clr>
        </p15:guide>
        <p15:guide id="19" pos="6504" userDrawn="1">
          <p15:clr>
            <a:srgbClr val="F26B43"/>
          </p15:clr>
        </p15:guide>
        <p15:guide id="20" pos="7032" userDrawn="1">
          <p15:clr>
            <a:srgbClr val="F26B43"/>
          </p15:clr>
        </p15:guide>
        <p15:guide id="21" orient="horz" pos="288" userDrawn="1">
          <p15:clr>
            <a:srgbClr val="F26B43"/>
          </p15:clr>
        </p15:guide>
        <p15:guide id="22" orient="horz" pos="1128" userDrawn="1">
          <p15:clr>
            <a:srgbClr val="F26B43"/>
          </p15:clr>
        </p15:guide>
        <p15:guide id="23" orient="horz" pos="1248" userDrawn="1">
          <p15:clr>
            <a:srgbClr val="F26B43"/>
          </p15:clr>
        </p15:guide>
        <p15:guide id="24" orient="horz" pos="2088" userDrawn="1">
          <p15:clr>
            <a:srgbClr val="F26B43"/>
          </p15:clr>
        </p15:guide>
        <p15:guide id="25" orient="horz" pos="2232" userDrawn="1">
          <p15:clr>
            <a:srgbClr val="F26B43"/>
          </p15:clr>
        </p15:guide>
        <p15:guide id="26" orient="horz" pos="3048" userDrawn="1">
          <p15:clr>
            <a:srgbClr val="F26B43"/>
          </p15:clr>
        </p15:guide>
        <p15:guide id="27" orient="horz" pos="3192" userDrawn="1">
          <p15:clr>
            <a:srgbClr val="F26B43"/>
          </p15:clr>
        </p15:guide>
        <p15:guide id="28" orient="horz" pos="4032"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20.svg"/><Relationship Id="rId3" Type="http://schemas.openxmlformats.org/officeDocument/2006/relationships/image" Target="../media/image10.svg"/><Relationship Id="rId7" Type="http://schemas.openxmlformats.org/officeDocument/2006/relationships/image" Target="../media/image14.svg"/><Relationship Id="rId12" Type="http://schemas.openxmlformats.org/officeDocument/2006/relationships/image" Target="../media/image19.png"/><Relationship Id="rId2" Type="http://schemas.openxmlformats.org/officeDocument/2006/relationships/image" Target="../media/image9.png"/><Relationship Id="rId1" Type="http://schemas.openxmlformats.org/officeDocument/2006/relationships/slideLayout" Target="../slideLayouts/slideLayout13.xml"/><Relationship Id="rId6" Type="http://schemas.openxmlformats.org/officeDocument/2006/relationships/image" Target="../media/image13.png"/><Relationship Id="rId11" Type="http://schemas.openxmlformats.org/officeDocument/2006/relationships/image" Target="../media/image18.svg"/><Relationship Id="rId5" Type="http://schemas.openxmlformats.org/officeDocument/2006/relationships/image" Target="../media/image12.svg"/><Relationship Id="rId15" Type="http://schemas.openxmlformats.org/officeDocument/2006/relationships/image" Target="../media/image22.svg"/><Relationship Id="rId10" Type="http://schemas.openxmlformats.org/officeDocument/2006/relationships/image" Target="../media/image17.png"/><Relationship Id="rId4" Type="http://schemas.openxmlformats.org/officeDocument/2006/relationships/image" Target="../media/image11.png"/><Relationship Id="rId9" Type="http://schemas.openxmlformats.org/officeDocument/2006/relationships/image" Target="../media/image16.svg"/><Relationship Id="rId14" Type="http://schemas.openxmlformats.org/officeDocument/2006/relationships/image" Target="../media/image21.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3.pn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5.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2.xml"/><Relationship Id="rId1" Type="http://schemas.openxmlformats.org/officeDocument/2006/relationships/slideLayout" Target="../slideLayouts/slideLayout5.xml"/><Relationship Id="rId4" Type="http://schemas.openxmlformats.org/officeDocument/2006/relationships/image" Target="../media/image39.png"/></Relationships>
</file>

<file path=ppt/slides/_rels/slide2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4.xml"/><Relationship Id="rId1" Type="http://schemas.openxmlformats.org/officeDocument/2006/relationships/slideLayout" Target="../slideLayouts/slideLayout5.xml"/><Relationship Id="rId4" Type="http://schemas.openxmlformats.org/officeDocument/2006/relationships/image" Target="../media/image43.png"/></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5.xml"/><Relationship Id="rId1" Type="http://schemas.openxmlformats.org/officeDocument/2006/relationships/slideLayout" Target="../slideLayouts/slideLayout5.xml"/><Relationship Id="rId5" Type="http://schemas.openxmlformats.org/officeDocument/2006/relationships/image" Target="../media/image46.png"/><Relationship Id="rId4" Type="http://schemas.openxmlformats.org/officeDocument/2006/relationships/image" Target="../media/image45.png"/></Relationships>
</file>

<file path=ppt/slides/_rels/slide3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6.xml"/><Relationship Id="rId1" Type="http://schemas.openxmlformats.org/officeDocument/2006/relationships/slideLayout" Target="../slideLayouts/slideLayout5.xml"/><Relationship Id="rId5" Type="http://schemas.openxmlformats.org/officeDocument/2006/relationships/image" Target="../media/image49.png"/><Relationship Id="rId4" Type="http://schemas.openxmlformats.org/officeDocument/2006/relationships/image" Target="../media/image48.png"/></Relationships>
</file>

<file path=ppt/slides/_rels/slide3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7.xml"/><Relationship Id="rId1" Type="http://schemas.openxmlformats.org/officeDocument/2006/relationships/slideLayout" Target="../slideLayouts/slideLayout5.xml"/><Relationship Id="rId4" Type="http://schemas.openxmlformats.org/officeDocument/2006/relationships/image" Target="../media/image51.png"/></Relationships>
</file>

<file path=ppt/slides/_rels/slide3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5.xml"/></Relationships>
</file>

<file path=ppt/slides/_rels/slide45.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5.xml"/></Relationships>
</file>

<file path=ppt/slides/_rels/slide46.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5.xml"/></Relationships>
</file>

<file path=ppt/slides/_rels/slide47.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5.xml"/></Relationships>
</file>

<file path=ppt/slides/_rels/slide4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hyperlink" Target="http://www.csnca.net/" TargetMode="Externa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C0C9C2"/>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8467C95-DF23-40B9-B265-2E6F3DE29030}"/>
              </a:ext>
            </a:extLst>
          </p:cNvPr>
          <p:cNvSpPr>
            <a:spLocks noGrp="1"/>
          </p:cNvSpPr>
          <p:nvPr>
            <p:ph type="title" idx="4294967295"/>
          </p:nvPr>
        </p:nvSpPr>
        <p:spPr>
          <a:xfrm>
            <a:off x="1" y="876300"/>
            <a:ext cx="3536830" cy="2771775"/>
          </a:xfrm>
        </p:spPr>
        <p:txBody>
          <a:bodyPr>
            <a:normAutofit/>
          </a:bodyPr>
          <a:lstStyle/>
          <a:p>
            <a:r>
              <a:rPr lang="en-US" dirty="0">
                <a:solidFill>
                  <a:schemeClr val="accent6">
                    <a:lumMod val="50000"/>
                  </a:schemeClr>
                </a:solidFill>
              </a:rPr>
              <a:t>CSNCA Annual Meeting</a:t>
            </a:r>
          </a:p>
        </p:txBody>
      </p:sp>
      <p:sp>
        <p:nvSpPr>
          <p:cNvPr id="18" name="Text Placeholder 17">
            <a:extLst>
              <a:ext uri="{FF2B5EF4-FFF2-40B4-BE49-F238E27FC236}">
                <a16:creationId xmlns:a16="http://schemas.microsoft.com/office/drawing/2014/main" id="{27A48A35-E5E4-4A5F-9F91-BAEA4F5DF21D}"/>
              </a:ext>
            </a:extLst>
          </p:cNvPr>
          <p:cNvSpPr>
            <a:spLocks noGrp="1"/>
          </p:cNvSpPr>
          <p:nvPr>
            <p:ph type="body" sz="quarter" idx="4294967295"/>
          </p:nvPr>
        </p:nvSpPr>
        <p:spPr>
          <a:xfrm>
            <a:off x="0" y="5078413"/>
            <a:ext cx="3222625" cy="963612"/>
          </a:xfrm>
        </p:spPr>
        <p:txBody>
          <a:bodyPr>
            <a:normAutofit fontScale="62500" lnSpcReduction="20000"/>
          </a:bodyPr>
          <a:lstStyle/>
          <a:p>
            <a:pPr marL="0" indent="0">
              <a:buNone/>
            </a:pPr>
            <a:endParaRPr lang="en-US" dirty="0"/>
          </a:p>
          <a:p>
            <a:pPr marL="0" indent="0">
              <a:buNone/>
            </a:pPr>
            <a:r>
              <a:rPr lang="en-US" dirty="0">
                <a:solidFill>
                  <a:schemeClr val="accent6">
                    <a:lumMod val="50000"/>
                  </a:schemeClr>
                </a:solidFill>
              </a:rPr>
              <a:t>September 9, 2023</a:t>
            </a:r>
          </a:p>
          <a:p>
            <a:pPr marL="0" indent="0">
              <a:buNone/>
            </a:pPr>
            <a:endParaRPr lang="en-US" dirty="0"/>
          </a:p>
          <a:p>
            <a:endParaRPr lang="en-US" dirty="0"/>
          </a:p>
        </p:txBody>
      </p:sp>
      <p:pic>
        <p:nvPicPr>
          <p:cNvPr id="3" name="Picture 2" descr="A building with a sign in front of it&#10;&#10;Description automatically generated with low confidence">
            <a:extLst>
              <a:ext uri="{FF2B5EF4-FFF2-40B4-BE49-F238E27FC236}">
                <a16:creationId xmlns:a16="http://schemas.microsoft.com/office/drawing/2014/main" id="{3285112E-F6D6-74D4-428B-74FE4919B12F}"/>
              </a:ext>
            </a:extLst>
          </p:cNvPr>
          <p:cNvPicPr>
            <a:picLocks noChangeAspect="1"/>
          </p:cNvPicPr>
          <p:nvPr/>
        </p:nvPicPr>
        <p:blipFill>
          <a:blip r:embed="rId3"/>
          <a:stretch>
            <a:fillRect/>
          </a:stretch>
        </p:blipFill>
        <p:spPr>
          <a:xfrm>
            <a:off x="5643700" y="756825"/>
            <a:ext cx="6446700" cy="5477719"/>
          </a:xfrm>
          <a:prstGeom prst="rect">
            <a:avLst/>
          </a:prstGeom>
        </p:spPr>
      </p:pic>
    </p:spTree>
    <p:extLst>
      <p:ext uri="{BB962C8B-B14F-4D97-AF65-F5344CB8AC3E}">
        <p14:creationId xmlns:p14="http://schemas.microsoft.com/office/powerpoint/2010/main" val="225930889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phic 4" descr="Group of people with solid fill">
            <a:extLst>
              <a:ext uri="{FF2B5EF4-FFF2-40B4-BE49-F238E27FC236}">
                <a16:creationId xmlns:a16="http://schemas.microsoft.com/office/drawing/2014/main" id="{7B258166-4706-2206-09E7-33283F54D9C7}"/>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120345" y="480573"/>
            <a:ext cx="836765" cy="836765"/>
          </a:xfrm>
          <a:prstGeom prst="rect">
            <a:avLst/>
          </a:prstGeom>
        </p:spPr>
      </p:pic>
      <p:pic>
        <p:nvPicPr>
          <p:cNvPr id="9" name="Graphic 8" descr="Money outline">
            <a:extLst>
              <a:ext uri="{FF2B5EF4-FFF2-40B4-BE49-F238E27FC236}">
                <a16:creationId xmlns:a16="http://schemas.microsoft.com/office/drawing/2014/main" id="{6B156566-AD70-953A-C0C5-7A9A9F1D8016}"/>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207761" y="1460365"/>
            <a:ext cx="749349" cy="749349"/>
          </a:xfrm>
          <a:prstGeom prst="rect">
            <a:avLst/>
          </a:prstGeom>
        </p:spPr>
      </p:pic>
      <p:pic>
        <p:nvPicPr>
          <p:cNvPr id="13" name="Graphic 12" descr="Piggy Bank with solid fill">
            <a:extLst>
              <a:ext uri="{FF2B5EF4-FFF2-40B4-BE49-F238E27FC236}">
                <a16:creationId xmlns:a16="http://schemas.microsoft.com/office/drawing/2014/main" id="{30DC0105-C842-6DA0-D620-92C62ACB8F87}"/>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253180" y="2527261"/>
            <a:ext cx="812799" cy="812799"/>
          </a:xfrm>
          <a:prstGeom prst="rect">
            <a:avLst/>
          </a:prstGeom>
        </p:spPr>
      </p:pic>
      <p:pic>
        <p:nvPicPr>
          <p:cNvPr id="17" name="Graphic 16" descr="Bank with solid fill">
            <a:extLst>
              <a:ext uri="{FF2B5EF4-FFF2-40B4-BE49-F238E27FC236}">
                <a16:creationId xmlns:a16="http://schemas.microsoft.com/office/drawing/2014/main" id="{12D86705-2663-D49F-2F5D-C6FF88F9440B}"/>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2541161" y="5539516"/>
            <a:ext cx="591125" cy="591125"/>
          </a:xfrm>
          <a:prstGeom prst="rect">
            <a:avLst/>
          </a:prstGeom>
        </p:spPr>
      </p:pic>
      <p:pic>
        <p:nvPicPr>
          <p:cNvPr id="18" name="Graphic 17" descr="Bank with solid fill">
            <a:extLst>
              <a:ext uri="{FF2B5EF4-FFF2-40B4-BE49-F238E27FC236}">
                <a16:creationId xmlns:a16="http://schemas.microsoft.com/office/drawing/2014/main" id="{D7EC1833-1FC7-15D3-BF26-AEF249C30BAE}"/>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3699169" y="5539517"/>
            <a:ext cx="591125" cy="591125"/>
          </a:xfrm>
          <a:prstGeom prst="rect">
            <a:avLst/>
          </a:prstGeom>
        </p:spPr>
      </p:pic>
      <p:pic>
        <p:nvPicPr>
          <p:cNvPr id="19" name="Graphic 18" descr="Bank with solid fill">
            <a:extLst>
              <a:ext uri="{FF2B5EF4-FFF2-40B4-BE49-F238E27FC236}">
                <a16:creationId xmlns:a16="http://schemas.microsoft.com/office/drawing/2014/main" id="{F06C6F46-7D85-51E5-6D4D-2EE1CD06B816}"/>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6885712" y="5539518"/>
            <a:ext cx="591125" cy="591125"/>
          </a:xfrm>
          <a:prstGeom prst="rect">
            <a:avLst/>
          </a:prstGeom>
        </p:spPr>
      </p:pic>
      <p:pic>
        <p:nvPicPr>
          <p:cNvPr id="20" name="Graphic 19" descr="Bank with solid fill">
            <a:extLst>
              <a:ext uri="{FF2B5EF4-FFF2-40B4-BE49-F238E27FC236}">
                <a16:creationId xmlns:a16="http://schemas.microsoft.com/office/drawing/2014/main" id="{9CEF760C-D66D-99A2-0946-A9CA3BEFB9CD}"/>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8435114" y="5548755"/>
            <a:ext cx="591125" cy="591125"/>
          </a:xfrm>
          <a:prstGeom prst="rect">
            <a:avLst/>
          </a:prstGeom>
        </p:spPr>
      </p:pic>
      <p:pic>
        <p:nvPicPr>
          <p:cNvPr id="21" name="Graphic 20" descr="Bank with solid fill">
            <a:extLst>
              <a:ext uri="{FF2B5EF4-FFF2-40B4-BE49-F238E27FC236}">
                <a16:creationId xmlns:a16="http://schemas.microsoft.com/office/drawing/2014/main" id="{51AB5C5D-CEA8-A5AF-4A2D-D05A3181144A}"/>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5204696" y="5539518"/>
            <a:ext cx="591125" cy="591125"/>
          </a:xfrm>
          <a:prstGeom prst="rect">
            <a:avLst/>
          </a:prstGeom>
        </p:spPr>
      </p:pic>
      <p:sp>
        <p:nvSpPr>
          <p:cNvPr id="22" name="TextBox 21">
            <a:extLst>
              <a:ext uri="{FF2B5EF4-FFF2-40B4-BE49-F238E27FC236}">
                <a16:creationId xmlns:a16="http://schemas.microsoft.com/office/drawing/2014/main" id="{0F9CC151-9168-DC21-3819-8B9BE934B4D1}"/>
              </a:ext>
            </a:extLst>
          </p:cNvPr>
          <p:cNvSpPr txBox="1"/>
          <p:nvPr/>
        </p:nvSpPr>
        <p:spPr>
          <a:xfrm>
            <a:off x="7075055" y="860139"/>
            <a:ext cx="3251200" cy="307777"/>
          </a:xfrm>
          <a:prstGeom prst="rect">
            <a:avLst/>
          </a:prstGeom>
          <a:noFill/>
        </p:spPr>
        <p:txBody>
          <a:bodyPr wrap="square" rtlCol="0">
            <a:spAutoFit/>
          </a:bodyPr>
          <a:lstStyle/>
          <a:p>
            <a:r>
              <a:rPr lang="en-US" sz="1400" b="1" dirty="0"/>
              <a:t>CSN Construction Money gets collected</a:t>
            </a:r>
          </a:p>
        </p:txBody>
      </p:sp>
      <p:sp>
        <p:nvSpPr>
          <p:cNvPr id="23" name="TextBox 22">
            <a:extLst>
              <a:ext uri="{FF2B5EF4-FFF2-40B4-BE49-F238E27FC236}">
                <a16:creationId xmlns:a16="http://schemas.microsoft.com/office/drawing/2014/main" id="{E3BFC4CF-D1CD-6C20-753A-5FBDCAF9614B}"/>
              </a:ext>
            </a:extLst>
          </p:cNvPr>
          <p:cNvSpPr txBox="1"/>
          <p:nvPr/>
        </p:nvSpPr>
        <p:spPr>
          <a:xfrm>
            <a:off x="6904189" y="2009122"/>
            <a:ext cx="4447304" cy="523220"/>
          </a:xfrm>
          <a:prstGeom prst="rect">
            <a:avLst/>
          </a:prstGeom>
          <a:noFill/>
        </p:spPr>
        <p:txBody>
          <a:bodyPr wrap="square" rtlCol="0">
            <a:spAutoFit/>
          </a:bodyPr>
          <a:lstStyle/>
          <a:p>
            <a:r>
              <a:rPr lang="en-US" sz="1400" b="1" dirty="0"/>
              <a:t>Money gets deposited at First National Bank into the CSN Construction Account</a:t>
            </a:r>
          </a:p>
        </p:txBody>
      </p:sp>
      <p:sp>
        <p:nvSpPr>
          <p:cNvPr id="24" name="TextBox 23">
            <a:extLst>
              <a:ext uri="{FF2B5EF4-FFF2-40B4-BE49-F238E27FC236}">
                <a16:creationId xmlns:a16="http://schemas.microsoft.com/office/drawing/2014/main" id="{46E8B920-8E6C-2422-1919-E37986EC2610}"/>
              </a:ext>
            </a:extLst>
          </p:cNvPr>
          <p:cNvSpPr txBox="1"/>
          <p:nvPr/>
        </p:nvSpPr>
        <p:spPr>
          <a:xfrm>
            <a:off x="6899569" y="2759100"/>
            <a:ext cx="4447304" cy="738664"/>
          </a:xfrm>
          <a:prstGeom prst="rect">
            <a:avLst/>
          </a:prstGeom>
          <a:noFill/>
        </p:spPr>
        <p:txBody>
          <a:bodyPr wrap="square" rtlCol="0">
            <a:spAutoFit/>
          </a:bodyPr>
          <a:lstStyle/>
          <a:p>
            <a:r>
              <a:rPr lang="en-US" sz="1400" b="1" dirty="0"/>
              <a:t>When the Construction Account exceeds $125k, that excess gets swept into a system called </a:t>
            </a:r>
            <a:r>
              <a:rPr lang="en-US" sz="1400" b="1" dirty="0" err="1"/>
              <a:t>IntraFi</a:t>
            </a:r>
            <a:r>
              <a:rPr lang="en-US" sz="1400" b="1" dirty="0"/>
              <a:t> Cash Services (ICS) which is supported by Bank of NY Mellon</a:t>
            </a:r>
          </a:p>
        </p:txBody>
      </p:sp>
      <p:pic>
        <p:nvPicPr>
          <p:cNvPr id="28" name="Graphic 27" descr="Cloud Computing outline">
            <a:extLst>
              <a:ext uri="{FF2B5EF4-FFF2-40B4-BE49-F238E27FC236}">
                <a16:creationId xmlns:a16="http://schemas.microsoft.com/office/drawing/2014/main" id="{C4172D0B-6229-1E89-9316-2220A8683F21}"/>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5154849" y="3419474"/>
            <a:ext cx="914400" cy="914400"/>
          </a:xfrm>
          <a:prstGeom prst="rect">
            <a:avLst/>
          </a:prstGeom>
        </p:spPr>
      </p:pic>
      <p:sp>
        <p:nvSpPr>
          <p:cNvPr id="29" name="TextBox 28">
            <a:extLst>
              <a:ext uri="{FF2B5EF4-FFF2-40B4-BE49-F238E27FC236}">
                <a16:creationId xmlns:a16="http://schemas.microsoft.com/office/drawing/2014/main" id="{8FB6FB69-09C3-14FE-7045-B2D54CEF5BC3}"/>
              </a:ext>
            </a:extLst>
          </p:cNvPr>
          <p:cNvSpPr txBox="1"/>
          <p:nvPr/>
        </p:nvSpPr>
        <p:spPr>
          <a:xfrm>
            <a:off x="7287411" y="3948592"/>
            <a:ext cx="4447304" cy="738664"/>
          </a:xfrm>
          <a:prstGeom prst="rect">
            <a:avLst/>
          </a:prstGeom>
          <a:noFill/>
        </p:spPr>
        <p:txBody>
          <a:bodyPr wrap="square" rtlCol="0">
            <a:spAutoFit/>
          </a:bodyPr>
          <a:lstStyle/>
          <a:p>
            <a:r>
              <a:rPr lang="en-US" sz="1400" b="1" dirty="0"/>
              <a:t>The ICS system then automatically distributes the money into accredited FDIC backed institutions never to exceed $250k</a:t>
            </a:r>
          </a:p>
        </p:txBody>
      </p:sp>
      <p:cxnSp>
        <p:nvCxnSpPr>
          <p:cNvPr id="31" name="Straight Arrow Connector 30">
            <a:extLst>
              <a:ext uri="{FF2B5EF4-FFF2-40B4-BE49-F238E27FC236}">
                <a16:creationId xmlns:a16="http://schemas.microsoft.com/office/drawing/2014/main" id="{CC784137-456B-82F4-3AAF-38E8357C91BA}"/>
              </a:ext>
            </a:extLst>
          </p:cNvPr>
          <p:cNvCxnSpPr>
            <a:cxnSpLocks/>
          </p:cNvCxnSpPr>
          <p:nvPr/>
        </p:nvCxnSpPr>
        <p:spPr>
          <a:xfrm flipH="1">
            <a:off x="2973682" y="3899615"/>
            <a:ext cx="2163915" cy="170241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DACA84A2-1201-5B97-9CFD-94D039942246}"/>
              </a:ext>
            </a:extLst>
          </p:cNvPr>
          <p:cNvCxnSpPr>
            <a:cxnSpLocks/>
            <a:endCxn id="18" idx="0"/>
          </p:cNvCxnSpPr>
          <p:nvPr/>
        </p:nvCxnSpPr>
        <p:spPr>
          <a:xfrm flipH="1">
            <a:off x="3994732" y="4151079"/>
            <a:ext cx="1273412" cy="138843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9A60235D-D3D2-9F81-7D68-307C1869A6B0}"/>
              </a:ext>
            </a:extLst>
          </p:cNvPr>
          <p:cNvCxnSpPr>
            <a:cxnSpLocks/>
            <a:stCxn id="28" idx="2"/>
            <a:endCxn id="21" idx="0"/>
          </p:cNvCxnSpPr>
          <p:nvPr/>
        </p:nvCxnSpPr>
        <p:spPr>
          <a:xfrm flipH="1">
            <a:off x="5500259" y="4333874"/>
            <a:ext cx="111790" cy="120564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9EBC982C-0D73-1B01-D8A8-BEAF1A00DE28}"/>
              </a:ext>
            </a:extLst>
          </p:cNvPr>
          <p:cNvCxnSpPr>
            <a:cxnSpLocks/>
            <a:endCxn id="19" idx="0"/>
          </p:cNvCxnSpPr>
          <p:nvPr/>
        </p:nvCxnSpPr>
        <p:spPr>
          <a:xfrm>
            <a:off x="5806221" y="4054415"/>
            <a:ext cx="1375054" cy="148510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a:extLst>
              <a:ext uri="{FF2B5EF4-FFF2-40B4-BE49-F238E27FC236}">
                <a16:creationId xmlns:a16="http://schemas.microsoft.com/office/drawing/2014/main" id="{AFD1D197-9C76-3697-8642-B3609DE4EA5C}"/>
              </a:ext>
            </a:extLst>
          </p:cNvPr>
          <p:cNvCxnSpPr>
            <a:cxnSpLocks/>
            <a:stCxn id="28" idx="3"/>
            <a:endCxn id="20" idx="0"/>
          </p:cNvCxnSpPr>
          <p:nvPr/>
        </p:nvCxnSpPr>
        <p:spPr>
          <a:xfrm>
            <a:off x="6069249" y="3876674"/>
            <a:ext cx="2661428" cy="167208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45" name="Graphic 44" descr="Money outline">
            <a:extLst>
              <a:ext uri="{FF2B5EF4-FFF2-40B4-BE49-F238E27FC236}">
                <a16:creationId xmlns:a16="http://schemas.microsoft.com/office/drawing/2014/main" id="{E8C1FA78-1B9E-C49C-FAB0-50553BE2BA0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740681" y="4810625"/>
            <a:ext cx="591125" cy="421129"/>
          </a:xfrm>
          <a:prstGeom prst="rect">
            <a:avLst/>
          </a:prstGeom>
        </p:spPr>
      </p:pic>
      <p:pic>
        <p:nvPicPr>
          <p:cNvPr id="46" name="Graphic 45" descr="Money outline">
            <a:extLst>
              <a:ext uri="{FF2B5EF4-FFF2-40B4-BE49-F238E27FC236}">
                <a16:creationId xmlns:a16="http://schemas.microsoft.com/office/drawing/2014/main" id="{6178844E-ECD9-302C-52FE-6DB727643E0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618361" y="4894017"/>
            <a:ext cx="591125" cy="421129"/>
          </a:xfrm>
          <a:prstGeom prst="rect">
            <a:avLst/>
          </a:prstGeom>
        </p:spPr>
      </p:pic>
      <p:pic>
        <p:nvPicPr>
          <p:cNvPr id="47" name="Graphic 46" descr="Money outline">
            <a:extLst>
              <a:ext uri="{FF2B5EF4-FFF2-40B4-BE49-F238E27FC236}">
                <a16:creationId xmlns:a16="http://schemas.microsoft.com/office/drawing/2014/main" id="{F1048848-6858-C749-93F1-15A078318B2F}"/>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739793" y="4894017"/>
            <a:ext cx="591125" cy="421129"/>
          </a:xfrm>
          <a:prstGeom prst="rect">
            <a:avLst/>
          </a:prstGeom>
        </p:spPr>
      </p:pic>
      <p:pic>
        <p:nvPicPr>
          <p:cNvPr id="48" name="Graphic 47" descr="Money outline">
            <a:extLst>
              <a:ext uri="{FF2B5EF4-FFF2-40B4-BE49-F238E27FC236}">
                <a16:creationId xmlns:a16="http://schemas.microsoft.com/office/drawing/2014/main" id="{26147E80-B9AF-022B-9260-7B5C608CE7B6}"/>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947489" y="4894017"/>
            <a:ext cx="591125" cy="421129"/>
          </a:xfrm>
          <a:prstGeom prst="rect">
            <a:avLst/>
          </a:prstGeom>
        </p:spPr>
      </p:pic>
      <p:pic>
        <p:nvPicPr>
          <p:cNvPr id="49" name="Graphic 48" descr="Money outline">
            <a:extLst>
              <a:ext uri="{FF2B5EF4-FFF2-40B4-BE49-F238E27FC236}">
                <a16:creationId xmlns:a16="http://schemas.microsoft.com/office/drawing/2014/main" id="{E679D3DF-7684-36A0-01AC-1D500F6EF1C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678079" y="4894017"/>
            <a:ext cx="591125" cy="421129"/>
          </a:xfrm>
          <a:prstGeom prst="rect">
            <a:avLst/>
          </a:prstGeom>
        </p:spPr>
      </p:pic>
      <p:pic>
        <p:nvPicPr>
          <p:cNvPr id="51" name="Graphic 50" descr="Excavator outline">
            <a:extLst>
              <a:ext uri="{FF2B5EF4-FFF2-40B4-BE49-F238E27FC236}">
                <a16:creationId xmlns:a16="http://schemas.microsoft.com/office/drawing/2014/main" id="{CA189219-CBAE-F632-BA8F-04FD1BD62996}"/>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3264013" y="2363432"/>
            <a:ext cx="650746" cy="650746"/>
          </a:xfrm>
          <a:prstGeom prst="rect">
            <a:avLst/>
          </a:prstGeom>
        </p:spPr>
      </p:pic>
      <p:pic>
        <p:nvPicPr>
          <p:cNvPr id="53" name="Graphic 52" descr="Diploma outline">
            <a:extLst>
              <a:ext uri="{FF2B5EF4-FFF2-40B4-BE49-F238E27FC236}">
                <a16:creationId xmlns:a16="http://schemas.microsoft.com/office/drawing/2014/main" id="{37F72091-05F5-DC88-CE16-2117CF867CFC}"/>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3812875" y="6210403"/>
            <a:ext cx="514577" cy="514577"/>
          </a:xfrm>
          <a:prstGeom prst="rect">
            <a:avLst/>
          </a:prstGeom>
        </p:spPr>
      </p:pic>
      <p:pic>
        <p:nvPicPr>
          <p:cNvPr id="57" name="Graphic 56" descr="Diploma outline">
            <a:extLst>
              <a:ext uri="{FF2B5EF4-FFF2-40B4-BE49-F238E27FC236}">
                <a16:creationId xmlns:a16="http://schemas.microsoft.com/office/drawing/2014/main" id="{D097F561-3F19-77D4-F348-8AA1A89351F9}"/>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5137597" y="6194546"/>
            <a:ext cx="577011" cy="577011"/>
          </a:xfrm>
          <a:prstGeom prst="rect">
            <a:avLst/>
          </a:prstGeom>
        </p:spPr>
      </p:pic>
      <p:pic>
        <p:nvPicPr>
          <p:cNvPr id="58" name="Graphic 57" descr="Diploma outline">
            <a:extLst>
              <a:ext uri="{FF2B5EF4-FFF2-40B4-BE49-F238E27FC236}">
                <a16:creationId xmlns:a16="http://schemas.microsoft.com/office/drawing/2014/main" id="{19A9BE25-9D5D-7D8C-189B-64B9BF89D38B}"/>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6913932" y="6183790"/>
            <a:ext cx="595756" cy="595756"/>
          </a:xfrm>
          <a:prstGeom prst="rect">
            <a:avLst/>
          </a:prstGeom>
        </p:spPr>
      </p:pic>
      <p:pic>
        <p:nvPicPr>
          <p:cNvPr id="59" name="Graphic 58" descr="Diploma outline">
            <a:extLst>
              <a:ext uri="{FF2B5EF4-FFF2-40B4-BE49-F238E27FC236}">
                <a16:creationId xmlns:a16="http://schemas.microsoft.com/office/drawing/2014/main" id="{7A4470D0-5BB7-35D7-2490-7A3EE4A893F9}"/>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8535869" y="6103506"/>
            <a:ext cx="523221" cy="523221"/>
          </a:xfrm>
          <a:prstGeom prst="rect">
            <a:avLst/>
          </a:prstGeom>
        </p:spPr>
      </p:pic>
      <p:sp>
        <p:nvSpPr>
          <p:cNvPr id="60" name="TextBox 59">
            <a:extLst>
              <a:ext uri="{FF2B5EF4-FFF2-40B4-BE49-F238E27FC236}">
                <a16:creationId xmlns:a16="http://schemas.microsoft.com/office/drawing/2014/main" id="{83655876-E28C-96E0-7915-741322987E74}"/>
              </a:ext>
            </a:extLst>
          </p:cNvPr>
          <p:cNvSpPr txBox="1"/>
          <p:nvPr/>
        </p:nvSpPr>
        <p:spPr>
          <a:xfrm>
            <a:off x="9130580" y="4739340"/>
            <a:ext cx="2886444" cy="954107"/>
          </a:xfrm>
          <a:prstGeom prst="rect">
            <a:avLst/>
          </a:prstGeom>
          <a:noFill/>
        </p:spPr>
        <p:txBody>
          <a:bodyPr wrap="square" rtlCol="0">
            <a:spAutoFit/>
          </a:bodyPr>
          <a:lstStyle/>
          <a:p>
            <a:r>
              <a:rPr lang="en-US" sz="1400" b="1" dirty="0"/>
              <a:t>The ICS system then automatically distributes the money into accredited FDIC backed institutions never to exceed $250k</a:t>
            </a:r>
          </a:p>
        </p:txBody>
      </p:sp>
      <p:cxnSp>
        <p:nvCxnSpPr>
          <p:cNvPr id="61" name="Straight Arrow Connector 60">
            <a:extLst>
              <a:ext uri="{FF2B5EF4-FFF2-40B4-BE49-F238E27FC236}">
                <a16:creationId xmlns:a16="http://schemas.microsoft.com/office/drawing/2014/main" id="{69FB23E0-7A09-67C0-9561-9506099F746F}"/>
              </a:ext>
            </a:extLst>
          </p:cNvPr>
          <p:cNvCxnSpPr>
            <a:cxnSpLocks/>
          </p:cNvCxnSpPr>
          <p:nvPr/>
        </p:nvCxnSpPr>
        <p:spPr>
          <a:xfrm>
            <a:off x="4005785" y="6095850"/>
            <a:ext cx="19074" cy="25290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5" name="Straight Arrow Connector 64">
            <a:extLst>
              <a:ext uri="{FF2B5EF4-FFF2-40B4-BE49-F238E27FC236}">
                <a16:creationId xmlns:a16="http://schemas.microsoft.com/office/drawing/2014/main" id="{E6BF2F81-1D9F-D4E7-E892-7CF2F7B16EEC}"/>
              </a:ext>
            </a:extLst>
          </p:cNvPr>
          <p:cNvCxnSpPr>
            <a:cxnSpLocks/>
          </p:cNvCxnSpPr>
          <p:nvPr/>
        </p:nvCxnSpPr>
        <p:spPr>
          <a:xfrm>
            <a:off x="5469395" y="6110230"/>
            <a:ext cx="0" cy="23852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8" name="Straight Arrow Connector 67">
            <a:extLst>
              <a:ext uri="{FF2B5EF4-FFF2-40B4-BE49-F238E27FC236}">
                <a16:creationId xmlns:a16="http://schemas.microsoft.com/office/drawing/2014/main" id="{4A0C51E1-4945-972D-8FFD-E35A390EDC79}"/>
              </a:ext>
            </a:extLst>
          </p:cNvPr>
          <p:cNvCxnSpPr>
            <a:cxnSpLocks/>
          </p:cNvCxnSpPr>
          <p:nvPr/>
        </p:nvCxnSpPr>
        <p:spPr>
          <a:xfrm>
            <a:off x="8717375" y="6088004"/>
            <a:ext cx="13300" cy="14148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9" name="Straight Arrow Connector 68">
            <a:extLst>
              <a:ext uri="{FF2B5EF4-FFF2-40B4-BE49-F238E27FC236}">
                <a16:creationId xmlns:a16="http://schemas.microsoft.com/office/drawing/2014/main" id="{DAB0B756-07ED-0C1B-99FA-373AA514B1AC}"/>
              </a:ext>
            </a:extLst>
          </p:cNvPr>
          <p:cNvCxnSpPr>
            <a:cxnSpLocks/>
          </p:cNvCxnSpPr>
          <p:nvPr/>
        </p:nvCxnSpPr>
        <p:spPr>
          <a:xfrm>
            <a:off x="7194683" y="6092978"/>
            <a:ext cx="28476" cy="25577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72" name="TextBox 71">
            <a:extLst>
              <a:ext uri="{FF2B5EF4-FFF2-40B4-BE49-F238E27FC236}">
                <a16:creationId xmlns:a16="http://schemas.microsoft.com/office/drawing/2014/main" id="{73A2A1CC-48A7-C8D1-5640-2622CB2ADF03}"/>
              </a:ext>
            </a:extLst>
          </p:cNvPr>
          <p:cNvSpPr txBox="1"/>
          <p:nvPr/>
        </p:nvSpPr>
        <p:spPr>
          <a:xfrm>
            <a:off x="9222598" y="6108048"/>
            <a:ext cx="2886444" cy="523220"/>
          </a:xfrm>
          <a:prstGeom prst="rect">
            <a:avLst/>
          </a:prstGeom>
          <a:noFill/>
        </p:spPr>
        <p:txBody>
          <a:bodyPr wrap="square" rtlCol="0">
            <a:spAutoFit/>
          </a:bodyPr>
          <a:lstStyle/>
          <a:p>
            <a:r>
              <a:rPr lang="en-US" sz="1400" b="1" dirty="0"/>
              <a:t>Most of the distributed money then gets converted to Cert of Deposits</a:t>
            </a:r>
          </a:p>
        </p:txBody>
      </p:sp>
      <p:sp>
        <p:nvSpPr>
          <p:cNvPr id="73" name="TextBox 72">
            <a:extLst>
              <a:ext uri="{FF2B5EF4-FFF2-40B4-BE49-F238E27FC236}">
                <a16:creationId xmlns:a16="http://schemas.microsoft.com/office/drawing/2014/main" id="{86D37EA5-9C58-C15F-66A3-DF9E592C46CF}"/>
              </a:ext>
            </a:extLst>
          </p:cNvPr>
          <p:cNvSpPr txBox="1"/>
          <p:nvPr/>
        </p:nvSpPr>
        <p:spPr>
          <a:xfrm>
            <a:off x="268394" y="3615032"/>
            <a:ext cx="2001726" cy="1600438"/>
          </a:xfrm>
          <a:prstGeom prst="rect">
            <a:avLst/>
          </a:prstGeom>
          <a:noFill/>
        </p:spPr>
        <p:txBody>
          <a:bodyPr wrap="square" rtlCol="0">
            <a:spAutoFit/>
          </a:bodyPr>
          <a:lstStyle/>
          <a:p>
            <a:r>
              <a:rPr lang="en-US" sz="1400" b="1" dirty="0"/>
              <a:t>When a draw is due to be paid to the contractor, money gets swept from ICS in reverse to replenish the FNB Construction Account</a:t>
            </a:r>
          </a:p>
        </p:txBody>
      </p:sp>
      <p:cxnSp>
        <p:nvCxnSpPr>
          <p:cNvPr id="76" name="Straight Arrow Connector 75">
            <a:extLst>
              <a:ext uri="{FF2B5EF4-FFF2-40B4-BE49-F238E27FC236}">
                <a16:creationId xmlns:a16="http://schemas.microsoft.com/office/drawing/2014/main" id="{7AA285E2-4E28-6071-842A-5AC1D6A17104}"/>
              </a:ext>
            </a:extLst>
          </p:cNvPr>
          <p:cNvCxnSpPr>
            <a:cxnSpLocks/>
            <a:endCxn id="51" idx="3"/>
          </p:cNvCxnSpPr>
          <p:nvPr/>
        </p:nvCxnSpPr>
        <p:spPr>
          <a:xfrm flipH="1" flipV="1">
            <a:off x="3914759" y="2688805"/>
            <a:ext cx="1353385" cy="3152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78" name="Graphic 77" descr="Money outline">
            <a:extLst>
              <a:ext uri="{FF2B5EF4-FFF2-40B4-BE49-F238E27FC236}">
                <a16:creationId xmlns:a16="http://schemas.microsoft.com/office/drawing/2014/main" id="{3FDF0CA6-FDCB-3FFF-7E81-942E9AF90DE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497592" y="2354704"/>
            <a:ext cx="486570" cy="346642"/>
          </a:xfrm>
          <a:prstGeom prst="rect">
            <a:avLst/>
          </a:prstGeom>
        </p:spPr>
      </p:pic>
      <p:cxnSp>
        <p:nvCxnSpPr>
          <p:cNvPr id="79" name="Straight Arrow Connector 78">
            <a:extLst>
              <a:ext uri="{FF2B5EF4-FFF2-40B4-BE49-F238E27FC236}">
                <a16:creationId xmlns:a16="http://schemas.microsoft.com/office/drawing/2014/main" id="{0AF29B8F-D1FD-989B-088A-F790BED70887}"/>
              </a:ext>
            </a:extLst>
          </p:cNvPr>
          <p:cNvCxnSpPr>
            <a:cxnSpLocks/>
          </p:cNvCxnSpPr>
          <p:nvPr/>
        </p:nvCxnSpPr>
        <p:spPr>
          <a:xfrm flipV="1">
            <a:off x="2541161" y="3562709"/>
            <a:ext cx="0" cy="210182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83" name="Straight Arrow Connector 82">
            <a:extLst>
              <a:ext uri="{FF2B5EF4-FFF2-40B4-BE49-F238E27FC236}">
                <a16:creationId xmlns:a16="http://schemas.microsoft.com/office/drawing/2014/main" id="{C009BDE5-8824-10FA-14FB-D453D2DA8AB8}"/>
              </a:ext>
            </a:extLst>
          </p:cNvPr>
          <p:cNvCxnSpPr>
            <a:cxnSpLocks/>
          </p:cNvCxnSpPr>
          <p:nvPr/>
        </p:nvCxnSpPr>
        <p:spPr>
          <a:xfrm>
            <a:off x="2991993" y="3085948"/>
            <a:ext cx="2276151" cy="3152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88" name="Straight Arrow Connector 87">
            <a:extLst>
              <a:ext uri="{FF2B5EF4-FFF2-40B4-BE49-F238E27FC236}">
                <a16:creationId xmlns:a16="http://schemas.microsoft.com/office/drawing/2014/main" id="{49E3A074-7DB7-C3D5-2FA6-7CF7213C603A}"/>
              </a:ext>
            </a:extLst>
          </p:cNvPr>
          <p:cNvCxnSpPr>
            <a:cxnSpLocks/>
          </p:cNvCxnSpPr>
          <p:nvPr/>
        </p:nvCxnSpPr>
        <p:spPr>
          <a:xfrm>
            <a:off x="5594797" y="2068281"/>
            <a:ext cx="0" cy="58168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91" name="Graphic 90" descr="Cloud Computing outline">
            <a:extLst>
              <a:ext uri="{FF2B5EF4-FFF2-40B4-BE49-F238E27FC236}">
                <a16:creationId xmlns:a16="http://schemas.microsoft.com/office/drawing/2014/main" id="{F4D05603-235F-B8F4-C68C-E429420A6DD5}"/>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2270121" y="2942952"/>
            <a:ext cx="721872" cy="535188"/>
          </a:xfrm>
          <a:prstGeom prst="rect">
            <a:avLst/>
          </a:prstGeom>
        </p:spPr>
      </p:pic>
      <p:cxnSp>
        <p:nvCxnSpPr>
          <p:cNvPr id="100" name="Straight Arrow Connector 99">
            <a:extLst>
              <a:ext uri="{FF2B5EF4-FFF2-40B4-BE49-F238E27FC236}">
                <a16:creationId xmlns:a16="http://schemas.microsoft.com/office/drawing/2014/main" id="{B22BB2D1-D6CE-CDEE-A7CF-C885B82CFAE2}"/>
              </a:ext>
            </a:extLst>
          </p:cNvPr>
          <p:cNvCxnSpPr>
            <a:cxnSpLocks/>
            <a:stCxn id="5" idx="2"/>
          </p:cNvCxnSpPr>
          <p:nvPr/>
        </p:nvCxnSpPr>
        <p:spPr>
          <a:xfrm>
            <a:off x="5538728" y="1317338"/>
            <a:ext cx="73321" cy="30442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05" name="TextBox 104">
            <a:extLst>
              <a:ext uri="{FF2B5EF4-FFF2-40B4-BE49-F238E27FC236}">
                <a16:creationId xmlns:a16="http://schemas.microsoft.com/office/drawing/2014/main" id="{426A99AD-67DB-322A-7A2B-47D7DC815DD7}"/>
              </a:ext>
            </a:extLst>
          </p:cNvPr>
          <p:cNvSpPr txBox="1"/>
          <p:nvPr/>
        </p:nvSpPr>
        <p:spPr>
          <a:xfrm>
            <a:off x="7977958" y="279296"/>
            <a:ext cx="1209174" cy="276999"/>
          </a:xfrm>
          <a:prstGeom prst="rect">
            <a:avLst/>
          </a:prstGeom>
          <a:noFill/>
        </p:spPr>
        <p:txBody>
          <a:bodyPr wrap="square" rtlCol="0">
            <a:spAutoFit/>
          </a:bodyPr>
          <a:lstStyle/>
          <a:p>
            <a:r>
              <a:rPr lang="en-US" sz="1200" b="1" dirty="0"/>
              <a:t>Start Here</a:t>
            </a:r>
          </a:p>
        </p:txBody>
      </p:sp>
      <p:sp>
        <p:nvSpPr>
          <p:cNvPr id="106" name="TextBox 105">
            <a:extLst>
              <a:ext uri="{FF2B5EF4-FFF2-40B4-BE49-F238E27FC236}">
                <a16:creationId xmlns:a16="http://schemas.microsoft.com/office/drawing/2014/main" id="{5DB081DE-51E2-32DE-AA0B-F2DD33C2C44E}"/>
              </a:ext>
            </a:extLst>
          </p:cNvPr>
          <p:cNvSpPr txBox="1"/>
          <p:nvPr/>
        </p:nvSpPr>
        <p:spPr>
          <a:xfrm>
            <a:off x="2512594" y="1978944"/>
            <a:ext cx="2361323" cy="307777"/>
          </a:xfrm>
          <a:prstGeom prst="rect">
            <a:avLst/>
          </a:prstGeom>
          <a:noFill/>
        </p:spPr>
        <p:txBody>
          <a:bodyPr wrap="square" rtlCol="0">
            <a:spAutoFit/>
          </a:bodyPr>
          <a:lstStyle/>
          <a:p>
            <a:r>
              <a:rPr lang="en-US" sz="1400" b="1" dirty="0"/>
              <a:t>Money paid to contractor(s)</a:t>
            </a:r>
          </a:p>
        </p:txBody>
      </p:sp>
    </p:spTree>
    <p:extLst>
      <p:ext uri="{BB962C8B-B14F-4D97-AF65-F5344CB8AC3E}">
        <p14:creationId xmlns:p14="http://schemas.microsoft.com/office/powerpoint/2010/main" val="17353742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500"/>
                                  </p:stCondLst>
                                  <p:childTnLst>
                                    <p:set>
                                      <p:cBhvr>
                                        <p:cTn id="6" dur="1" fill="hold">
                                          <p:stCondLst>
                                            <p:cond delay="0"/>
                                          </p:stCondLst>
                                        </p:cTn>
                                        <p:tgtEl>
                                          <p:spTgt spid="105"/>
                                        </p:tgtEl>
                                        <p:attrNameLst>
                                          <p:attrName>style.visibility</p:attrName>
                                        </p:attrNameLst>
                                      </p:cBhvr>
                                      <p:to>
                                        <p:strVal val="visible"/>
                                      </p:to>
                                    </p:set>
                                    <p:animEffect transition="in" filter="randombar(horizontal)">
                                      <p:cBhvr>
                                        <p:cTn id="7" dur="1000"/>
                                        <p:tgtEl>
                                          <p:spTgt spid="1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Date Placeholder 7">
            <a:extLst>
              <a:ext uri="{FF2B5EF4-FFF2-40B4-BE49-F238E27FC236}">
                <a16:creationId xmlns:a16="http://schemas.microsoft.com/office/drawing/2014/main" id="{B10C7A9E-B1D7-4285-8DD5-D28AFDC7B4F8}"/>
              </a:ext>
            </a:extLst>
          </p:cNvPr>
          <p:cNvSpPr>
            <a:spLocks noGrp="1"/>
          </p:cNvSpPr>
          <p:nvPr>
            <p:ph type="dt" sz="half" idx="2"/>
          </p:nvPr>
        </p:nvSpPr>
        <p:spPr/>
        <p:txBody>
          <a:bodyPr/>
          <a:lstStyle/>
          <a:p>
            <a:fld id="{5AF05980-54E0-4F3D-BAF3-4CE06FA77025}" type="datetime1">
              <a:rPr lang="en-US" smtClean="0"/>
              <a:pPr/>
              <a:t>9/8/2023</a:t>
            </a:fld>
            <a:endParaRPr lang="en-US" dirty="0"/>
          </a:p>
        </p:txBody>
      </p:sp>
      <p:sp>
        <p:nvSpPr>
          <p:cNvPr id="9" name="Slide Number Placeholder 8">
            <a:extLst>
              <a:ext uri="{FF2B5EF4-FFF2-40B4-BE49-F238E27FC236}">
                <a16:creationId xmlns:a16="http://schemas.microsoft.com/office/drawing/2014/main" id="{AA7B234E-FE17-4087-92FD-3802CA26E967}"/>
              </a:ext>
            </a:extLst>
          </p:cNvPr>
          <p:cNvSpPr>
            <a:spLocks noGrp="1"/>
          </p:cNvSpPr>
          <p:nvPr>
            <p:ph type="sldNum" sz="quarter" idx="4"/>
          </p:nvPr>
        </p:nvSpPr>
        <p:spPr/>
        <p:txBody>
          <a:bodyPr/>
          <a:lstStyle/>
          <a:p>
            <a:fld id="{294A09A9-5501-47C1-A89A-A340965A2BE2}" type="slidenum">
              <a:rPr lang="en-US" smtClean="0"/>
              <a:pPr/>
              <a:t>11</a:t>
            </a:fld>
            <a:endParaRPr lang="en-US" dirty="0"/>
          </a:p>
        </p:txBody>
      </p:sp>
      <p:sp>
        <p:nvSpPr>
          <p:cNvPr id="15" name="TextBox 14">
            <a:extLst>
              <a:ext uri="{FF2B5EF4-FFF2-40B4-BE49-F238E27FC236}">
                <a16:creationId xmlns:a16="http://schemas.microsoft.com/office/drawing/2014/main" id="{9C4C5CEE-8B9F-F0B6-022A-45FBEDA5DEAE}"/>
              </a:ext>
            </a:extLst>
          </p:cNvPr>
          <p:cNvSpPr txBox="1"/>
          <p:nvPr/>
        </p:nvSpPr>
        <p:spPr>
          <a:xfrm>
            <a:off x="1293962" y="845399"/>
            <a:ext cx="9713344" cy="5078313"/>
          </a:xfrm>
          <a:prstGeom prst="rect">
            <a:avLst/>
          </a:prstGeom>
          <a:noFill/>
        </p:spPr>
        <p:txBody>
          <a:bodyPr wrap="square" rtlCol="0">
            <a:spAutoFit/>
          </a:bodyPr>
          <a:lstStyle/>
          <a:p>
            <a:r>
              <a:rPr lang="en-US" b="1" dirty="0"/>
              <a:t>ICS and CDARS Interest Income</a:t>
            </a:r>
          </a:p>
          <a:p>
            <a:endParaRPr lang="en-US" b="1" dirty="0"/>
          </a:p>
          <a:p>
            <a:r>
              <a:rPr lang="en-US" b="1" dirty="0"/>
              <a:t>Our plan is to use the interest income to pay for ancillary line items related to the construction project</a:t>
            </a:r>
          </a:p>
          <a:p>
            <a:endParaRPr lang="en-US" b="1" dirty="0"/>
          </a:p>
          <a:p>
            <a:pPr algn="l">
              <a:buFont typeface="Arial" panose="020B0604020202020204" pitchFamily="34" charset="0"/>
              <a:buChar char="•"/>
            </a:pPr>
            <a:r>
              <a:rPr lang="en-US" dirty="0">
                <a:solidFill>
                  <a:srgbClr val="222222"/>
                </a:solidFill>
                <a:latin typeface="Arial" panose="020B0604020202020204" pitchFamily="34" charset="0"/>
              </a:rPr>
              <a:t> New porch and deck stair stringers (Looking at steel stringers)</a:t>
            </a:r>
          </a:p>
          <a:p>
            <a:pPr algn="l">
              <a:buFont typeface="Arial" panose="020B0604020202020204" pitchFamily="34" charset="0"/>
              <a:buChar char="•"/>
            </a:pPr>
            <a:r>
              <a:rPr lang="en-US" dirty="0">
                <a:solidFill>
                  <a:srgbClr val="222222"/>
                </a:solidFill>
                <a:latin typeface="Arial" panose="020B0604020202020204" pitchFamily="34" charset="0"/>
              </a:rPr>
              <a:t> Address blocks</a:t>
            </a:r>
          </a:p>
          <a:p>
            <a:pPr algn="l">
              <a:buFont typeface="Arial" panose="020B0604020202020204" pitchFamily="34" charset="0"/>
              <a:buChar char="•"/>
            </a:pPr>
            <a:r>
              <a:rPr lang="en-US" dirty="0">
                <a:solidFill>
                  <a:srgbClr val="222222"/>
                </a:solidFill>
                <a:latin typeface="Arial" panose="020B0604020202020204" pitchFamily="34" charset="0"/>
              </a:rPr>
              <a:t> Flag holders</a:t>
            </a:r>
          </a:p>
          <a:p>
            <a:pPr algn="l">
              <a:buFont typeface="Arial" panose="020B0604020202020204" pitchFamily="34" charset="0"/>
              <a:buChar char="•"/>
            </a:pPr>
            <a:r>
              <a:rPr lang="en-US" b="0" i="0" dirty="0">
                <a:solidFill>
                  <a:srgbClr val="222222"/>
                </a:solidFill>
                <a:effectLst/>
                <a:latin typeface="Arial" panose="020B0604020202020204" pitchFamily="34" charset="0"/>
              </a:rPr>
              <a:t> Walkway light fixtures</a:t>
            </a:r>
          </a:p>
          <a:p>
            <a:pPr algn="l">
              <a:buFont typeface="Arial" panose="020B0604020202020204" pitchFamily="34" charset="0"/>
              <a:buChar char="•"/>
            </a:pPr>
            <a:r>
              <a:rPr lang="en-US" dirty="0">
                <a:solidFill>
                  <a:srgbClr val="222222"/>
                </a:solidFill>
                <a:latin typeface="Arial" panose="020B0604020202020204" pitchFamily="34" charset="0"/>
              </a:rPr>
              <a:t> Walkway, porch and deck cement fixes</a:t>
            </a:r>
            <a:endParaRPr lang="en-US" b="0" i="0" dirty="0">
              <a:solidFill>
                <a:srgbClr val="222222"/>
              </a:solidFill>
              <a:effectLst/>
              <a:latin typeface="Arial" panose="020B0604020202020204" pitchFamily="34" charset="0"/>
            </a:endParaRPr>
          </a:p>
          <a:p>
            <a:pPr algn="l">
              <a:buFont typeface="Arial" panose="020B0604020202020204" pitchFamily="34" charset="0"/>
              <a:buChar char="•"/>
            </a:pPr>
            <a:r>
              <a:rPr lang="en-US" dirty="0">
                <a:solidFill>
                  <a:srgbClr val="222222"/>
                </a:solidFill>
                <a:latin typeface="Arial" panose="020B0604020202020204" pitchFamily="34" charset="0"/>
              </a:rPr>
              <a:t> Drainage improvements (Especially front side of building 1)</a:t>
            </a:r>
          </a:p>
          <a:p>
            <a:pPr algn="l">
              <a:buFont typeface="Arial" panose="020B0604020202020204" pitchFamily="34" charset="0"/>
              <a:buChar char="•"/>
            </a:pPr>
            <a:r>
              <a:rPr lang="en-US" b="0" i="0" dirty="0">
                <a:solidFill>
                  <a:srgbClr val="222222"/>
                </a:solidFill>
                <a:effectLst/>
                <a:latin typeface="Arial" panose="020B0604020202020204" pitchFamily="34" charset="0"/>
              </a:rPr>
              <a:t> </a:t>
            </a:r>
            <a:r>
              <a:rPr lang="en-US" dirty="0">
                <a:solidFill>
                  <a:srgbClr val="222222"/>
                </a:solidFill>
                <a:latin typeface="Arial" panose="020B0604020202020204" pitchFamily="34" charset="0"/>
              </a:rPr>
              <a:t>Up-side deck ceiling</a:t>
            </a:r>
          </a:p>
          <a:p>
            <a:pPr algn="l">
              <a:buFont typeface="Arial" panose="020B0604020202020204" pitchFamily="34" charset="0"/>
              <a:buChar char="•"/>
            </a:pPr>
            <a:r>
              <a:rPr lang="en-US" b="0" i="0" dirty="0">
                <a:solidFill>
                  <a:srgbClr val="222222"/>
                </a:solidFill>
                <a:effectLst/>
                <a:latin typeface="Arial" panose="020B0604020202020204" pitchFamily="34" charset="0"/>
              </a:rPr>
              <a:t> Garage gutters</a:t>
            </a:r>
          </a:p>
          <a:p>
            <a:pPr algn="l">
              <a:buFont typeface="Arial" panose="020B0604020202020204" pitchFamily="34" charset="0"/>
              <a:buChar char="•"/>
            </a:pPr>
            <a:r>
              <a:rPr lang="en-US" dirty="0">
                <a:solidFill>
                  <a:srgbClr val="222222"/>
                </a:solidFill>
                <a:latin typeface="Arial" panose="020B0604020202020204" pitchFamily="34" charset="0"/>
              </a:rPr>
              <a:t> B-Vent Replacement</a:t>
            </a:r>
          </a:p>
          <a:p>
            <a:pPr algn="l">
              <a:buFont typeface="Arial" panose="020B0604020202020204" pitchFamily="34" charset="0"/>
              <a:buChar char="•"/>
            </a:pPr>
            <a:r>
              <a:rPr lang="en-US" b="0" i="0" dirty="0">
                <a:solidFill>
                  <a:srgbClr val="222222"/>
                </a:solidFill>
                <a:effectLst/>
                <a:latin typeface="Arial" panose="020B0604020202020204" pitchFamily="34" charset="0"/>
              </a:rPr>
              <a:t> Porch lights</a:t>
            </a:r>
          </a:p>
          <a:p>
            <a:endParaRPr lang="en-US" b="1" dirty="0"/>
          </a:p>
          <a:p>
            <a:pPr marL="285750" indent="-285750">
              <a:buFont typeface="Arial" panose="020B0604020202020204" pitchFamily="34" charset="0"/>
              <a:buChar char="•"/>
            </a:pPr>
            <a:endParaRPr lang="en-US" b="1" dirty="0"/>
          </a:p>
          <a:p>
            <a:endParaRPr lang="en-US" b="1" dirty="0"/>
          </a:p>
        </p:txBody>
      </p:sp>
    </p:spTree>
    <p:extLst>
      <p:ext uri="{BB962C8B-B14F-4D97-AF65-F5344CB8AC3E}">
        <p14:creationId xmlns:p14="http://schemas.microsoft.com/office/powerpoint/2010/main" val="312184885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5" name="Text Placeholder 24">
            <a:extLst>
              <a:ext uri="{FF2B5EF4-FFF2-40B4-BE49-F238E27FC236}">
                <a16:creationId xmlns:a16="http://schemas.microsoft.com/office/drawing/2014/main" id="{BE394849-EE6D-4358-A824-BBF6E518EAEA}"/>
              </a:ext>
            </a:extLst>
          </p:cNvPr>
          <p:cNvSpPr>
            <a:spLocks noGrp="1"/>
          </p:cNvSpPr>
          <p:nvPr>
            <p:ph type="body" sz="quarter" idx="15"/>
          </p:nvPr>
        </p:nvSpPr>
        <p:spPr/>
        <p:txBody>
          <a:bodyPr/>
          <a:lstStyle/>
          <a:p>
            <a:endParaRPr lang="en-US" dirty="0"/>
          </a:p>
          <a:p>
            <a:endParaRPr lang="en-US" dirty="0"/>
          </a:p>
        </p:txBody>
      </p:sp>
      <p:sp>
        <p:nvSpPr>
          <p:cNvPr id="18" name="Title 17">
            <a:extLst>
              <a:ext uri="{FF2B5EF4-FFF2-40B4-BE49-F238E27FC236}">
                <a16:creationId xmlns:a16="http://schemas.microsoft.com/office/drawing/2014/main" id="{EA6B7DE5-BFCC-4EEF-9609-8AA1C7CAD3B0}"/>
              </a:ext>
            </a:extLst>
          </p:cNvPr>
          <p:cNvSpPr>
            <a:spLocks noGrp="1"/>
          </p:cNvSpPr>
          <p:nvPr>
            <p:ph type="title"/>
          </p:nvPr>
        </p:nvSpPr>
        <p:spPr>
          <a:xfrm>
            <a:off x="2275491" y="465138"/>
            <a:ext cx="6169765" cy="740398"/>
          </a:xfrm>
        </p:spPr>
        <p:txBody>
          <a:bodyPr/>
          <a:lstStyle/>
          <a:p>
            <a:r>
              <a:rPr lang="en-US" sz="2800" b="1" dirty="0"/>
              <a:t>Debunking Myths Along the Way</a:t>
            </a:r>
          </a:p>
        </p:txBody>
      </p:sp>
      <p:sp>
        <p:nvSpPr>
          <p:cNvPr id="3" name="Content Placeholder 2">
            <a:extLst>
              <a:ext uri="{FF2B5EF4-FFF2-40B4-BE49-F238E27FC236}">
                <a16:creationId xmlns:a16="http://schemas.microsoft.com/office/drawing/2014/main" id="{95B371F2-DBA5-415A-82C8-651F587B857A}"/>
              </a:ext>
            </a:extLst>
          </p:cNvPr>
          <p:cNvSpPr>
            <a:spLocks noGrp="1"/>
          </p:cNvSpPr>
          <p:nvPr>
            <p:ph type="body" sz="quarter" idx="13"/>
          </p:nvPr>
        </p:nvSpPr>
        <p:spPr>
          <a:xfrm>
            <a:off x="424873" y="1362974"/>
            <a:ext cx="9219459" cy="5191019"/>
          </a:xfrm>
        </p:spPr>
        <p:txBody>
          <a:bodyPr/>
          <a:lstStyle/>
          <a:p>
            <a:pPr>
              <a:lnSpc>
                <a:spcPct val="100000"/>
              </a:lnSpc>
            </a:pPr>
            <a:r>
              <a:rPr lang="en-US" sz="2000" b="1" dirty="0">
                <a:latin typeface="Arial" panose="020B0604020202020204" pitchFamily="34" charset="0"/>
                <a:cs typeface="Arial" panose="020B0604020202020204" pitchFamily="34" charset="0"/>
              </a:rPr>
              <a:t>Here we are in summer of 2022:</a:t>
            </a:r>
          </a:p>
          <a:p>
            <a:endParaRPr lang="en-US" sz="2000" b="1" dirty="0">
              <a:latin typeface="Arial" panose="020B0604020202020204" pitchFamily="34" charset="0"/>
              <a:cs typeface="Arial" panose="020B0604020202020204" pitchFamily="34" charset="0"/>
            </a:endParaRPr>
          </a:p>
          <a:p>
            <a:endParaRPr lang="en-US" sz="2000" b="1" dirty="0">
              <a:latin typeface="Arial" panose="020B0604020202020204" pitchFamily="34" charset="0"/>
              <a:cs typeface="Arial" panose="020B0604020202020204" pitchFamily="34" charset="0"/>
            </a:endParaRPr>
          </a:p>
          <a:p>
            <a:r>
              <a:rPr lang="en-US" sz="2000" b="1" dirty="0">
                <a:latin typeface="Arial" panose="020B0604020202020204" pitchFamily="34" charset="0"/>
                <a:cs typeface="Arial" panose="020B0604020202020204" pitchFamily="34" charset="0"/>
              </a:rPr>
              <a:t> </a:t>
            </a:r>
          </a:p>
        </p:txBody>
      </p:sp>
      <p:sp>
        <p:nvSpPr>
          <p:cNvPr id="34" name="Date Placeholder 33">
            <a:extLst>
              <a:ext uri="{FF2B5EF4-FFF2-40B4-BE49-F238E27FC236}">
                <a16:creationId xmlns:a16="http://schemas.microsoft.com/office/drawing/2014/main" id="{D30A968E-AB03-4BB5-BF8E-EB31DFD33B17}"/>
              </a:ext>
            </a:extLst>
          </p:cNvPr>
          <p:cNvSpPr>
            <a:spLocks noGrp="1"/>
          </p:cNvSpPr>
          <p:nvPr>
            <p:ph type="dt" sz="half" idx="2"/>
          </p:nvPr>
        </p:nvSpPr>
        <p:spPr/>
        <p:txBody>
          <a:bodyPr/>
          <a:lstStyle/>
          <a:p>
            <a:fld id="{9FEF76E7-2EBE-4103-B764-AD23619BE076}" type="datetime1">
              <a:rPr lang="en-US" smtClean="0"/>
              <a:pPr/>
              <a:t>9/8/2023</a:t>
            </a:fld>
            <a:endParaRPr lang="en-US" dirty="0"/>
          </a:p>
        </p:txBody>
      </p:sp>
      <p:sp>
        <p:nvSpPr>
          <p:cNvPr id="35" name="Slide Number Placeholder 34">
            <a:extLst>
              <a:ext uri="{FF2B5EF4-FFF2-40B4-BE49-F238E27FC236}">
                <a16:creationId xmlns:a16="http://schemas.microsoft.com/office/drawing/2014/main" id="{5789CCB9-138D-4D90-8AFB-AC5C73612512}"/>
              </a:ext>
            </a:extLst>
          </p:cNvPr>
          <p:cNvSpPr>
            <a:spLocks noGrp="1"/>
          </p:cNvSpPr>
          <p:nvPr>
            <p:ph type="sldNum" sz="quarter" idx="4"/>
          </p:nvPr>
        </p:nvSpPr>
        <p:spPr/>
        <p:txBody>
          <a:bodyPr/>
          <a:lstStyle/>
          <a:p>
            <a:fld id="{294A09A9-5501-47C1-A89A-A340965A2BE2}" type="slidenum">
              <a:rPr lang="en-US" smtClean="0"/>
              <a:pPr/>
              <a:t>12</a:t>
            </a:fld>
            <a:endParaRPr lang="en-US" dirty="0"/>
          </a:p>
        </p:txBody>
      </p:sp>
      <p:sp>
        <p:nvSpPr>
          <p:cNvPr id="4" name="TextBox 3">
            <a:extLst>
              <a:ext uri="{FF2B5EF4-FFF2-40B4-BE49-F238E27FC236}">
                <a16:creationId xmlns:a16="http://schemas.microsoft.com/office/drawing/2014/main" id="{58F1BA08-0950-F234-7B1E-D51F0002765C}"/>
              </a:ext>
            </a:extLst>
          </p:cNvPr>
          <p:cNvSpPr txBox="1"/>
          <p:nvPr/>
        </p:nvSpPr>
        <p:spPr>
          <a:xfrm>
            <a:off x="10344793" y="4913832"/>
            <a:ext cx="1682151" cy="1477328"/>
          </a:xfrm>
          <a:prstGeom prst="rect">
            <a:avLst/>
          </a:prstGeom>
          <a:noFill/>
        </p:spPr>
        <p:txBody>
          <a:bodyPr wrap="square" rtlCol="0">
            <a:spAutoFit/>
          </a:bodyPr>
          <a:lstStyle/>
          <a:p>
            <a:r>
              <a:rPr lang="en-US" sz="900" dirty="0"/>
              <a:t>Tim </a:t>
            </a:r>
            <a:r>
              <a:rPr lang="en-US" sz="800" b="1" dirty="0"/>
              <a:t> </a:t>
            </a:r>
            <a:r>
              <a:rPr lang="en-US" sz="900" b="1" dirty="0">
                <a:latin typeface="Arial" panose="020B0604020202020204" pitchFamily="34" charset="0"/>
                <a:cs typeface="Arial" panose="020B0604020202020204" pitchFamily="34" charset="0"/>
              </a:rPr>
              <a:t>It’s been said that people with increased responsibility (like CEO’s or U.S. presidents) rapidly age during their tenure.  But Mike and I are here to tell you there is little evidence to support this belief.</a:t>
            </a:r>
          </a:p>
          <a:p>
            <a:endParaRPr lang="en-US" sz="900" dirty="0"/>
          </a:p>
        </p:txBody>
      </p:sp>
      <p:pic>
        <p:nvPicPr>
          <p:cNvPr id="10" name="Picture 9">
            <a:extLst>
              <a:ext uri="{FF2B5EF4-FFF2-40B4-BE49-F238E27FC236}">
                <a16:creationId xmlns:a16="http://schemas.microsoft.com/office/drawing/2014/main" id="{B605A598-1A65-8018-330C-B46CA7D369C5}"/>
              </a:ext>
            </a:extLst>
          </p:cNvPr>
          <p:cNvPicPr>
            <a:picLocks noChangeAspect="1"/>
          </p:cNvPicPr>
          <p:nvPr/>
        </p:nvPicPr>
        <p:blipFill>
          <a:blip r:embed="rId2"/>
          <a:stretch>
            <a:fillRect/>
          </a:stretch>
        </p:blipFill>
        <p:spPr>
          <a:xfrm>
            <a:off x="991391" y="2050538"/>
            <a:ext cx="3144494" cy="4357725"/>
          </a:xfrm>
          <a:prstGeom prst="rect">
            <a:avLst/>
          </a:prstGeom>
        </p:spPr>
      </p:pic>
      <p:pic>
        <p:nvPicPr>
          <p:cNvPr id="11" name="Picture 10">
            <a:extLst>
              <a:ext uri="{FF2B5EF4-FFF2-40B4-BE49-F238E27FC236}">
                <a16:creationId xmlns:a16="http://schemas.microsoft.com/office/drawing/2014/main" id="{98D5A5C4-E191-8359-E6F1-77569A6B2098}"/>
              </a:ext>
            </a:extLst>
          </p:cNvPr>
          <p:cNvPicPr>
            <a:picLocks noChangeAspect="1"/>
          </p:cNvPicPr>
          <p:nvPr/>
        </p:nvPicPr>
        <p:blipFill>
          <a:blip r:embed="rId3"/>
          <a:stretch>
            <a:fillRect/>
          </a:stretch>
        </p:blipFill>
        <p:spPr>
          <a:xfrm>
            <a:off x="4226944" y="2051429"/>
            <a:ext cx="3071003" cy="4387149"/>
          </a:xfrm>
          <a:prstGeom prst="rect">
            <a:avLst/>
          </a:prstGeom>
        </p:spPr>
      </p:pic>
    </p:spTree>
    <p:extLst>
      <p:ext uri="{BB962C8B-B14F-4D97-AF65-F5344CB8AC3E}">
        <p14:creationId xmlns:p14="http://schemas.microsoft.com/office/powerpoint/2010/main" val="23218444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ircle(in)">
                                      <p:cBhvr>
                                        <p:cTn id="7" dur="2000"/>
                                        <p:tgtEl>
                                          <p:spTgt spid="10"/>
                                        </p:tgtEl>
                                      </p:cBhvr>
                                    </p:animEffect>
                                  </p:childTnLst>
                                </p:cTn>
                              </p:par>
                            </p:childTnLst>
                          </p:cTn>
                        </p:par>
                        <p:par>
                          <p:cTn id="8" fill="hold">
                            <p:stCondLst>
                              <p:cond delay="2000"/>
                            </p:stCondLst>
                            <p:childTnLst>
                              <p:par>
                                <p:cTn id="9" presetID="6" presetClass="entr" presetSubtype="16"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circle(in)">
                                      <p:cBhvr>
                                        <p:cTn id="11"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5" name="Text Placeholder 24">
            <a:extLst>
              <a:ext uri="{FF2B5EF4-FFF2-40B4-BE49-F238E27FC236}">
                <a16:creationId xmlns:a16="http://schemas.microsoft.com/office/drawing/2014/main" id="{BE394849-EE6D-4358-A824-BBF6E518EAEA}"/>
              </a:ext>
            </a:extLst>
          </p:cNvPr>
          <p:cNvSpPr>
            <a:spLocks noGrp="1"/>
          </p:cNvSpPr>
          <p:nvPr>
            <p:ph type="body" sz="quarter" idx="15"/>
          </p:nvPr>
        </p:nvSpPr>
        <p:spPr/>
        <p:txBody>
          <a:bodyPr/>
          <a:lstStyle/>
          <a:p>
            <a:endParaRPr lang="en-US" dirty="0"/>
          </a:p>
          <a:p>
            <a:endParaRPr lang="en-US" dirty="0"/>
          </a:p>
        </p:txBody>
      </p:sp>
      <p:sp>
        <p:nvSpPr>
          <p:cNvPr id="18" name="Title 17">
            <a:extLst>
              <a:ext uri="{FF2B5EF4-FFF2-40B4-BE49-F238E27FC236}">
                <a16:creationId xmlns:a16="http://schemas.microsoft.com/office/drawing/2014/main" id="{EA6B7DE5-BFCC-4EEF-9609-8AA1C7CAD3B0}"/>
              </a:ext>
            </a:extLst>
          </p:cNvPr>
          <p:cNvSpPr>
            <a:spLocks noGrp="1"/>
          </p:cNvSpPr>
          <p:nvPr>
            <p:ph type="title"/>
          </p:nvPr>
        </p:nvSpPr>
        <p:spPr>
          <a:xfrm>
            <a:off x="2102963" y="465138"/>
            <a:ext cx="6152513" cy="740398"/>
          </a:xfrm>
        </p:spPr>
        <p:txBody>
          <a:bodyPr/>
          <a:lstStyle/>
          <a:p>
            <a:r>
              <a:rPr lang="en-US" sz="2800" b="1" dirty="0"/>
              <a:t>Debunking Myths Along the Way</a:t>
            </a:r>
          </a:p>
        </p:txBody>
      </p:sp>
      <p:sp>
        <p:nvSpPr>
          <p:cNvPr id="3" name="Content Placeholder 2">
            <a:extLst>
              <a:ext uri="{FF2B5EF4-FFF2-40B4-BE49-F238E27FC236}">
                <a16:creationId xmlns:a16="http://schemas.microsoft.com/office/drawing/2014/main" id="{95B371F2-DBA5-415A-82C8-651F587B857A}"/>
              </a:ext>
            </a:extLst>
          </p:cNvPr>
          <p:cNvSpPr>
            <a:spLocks noGrp="1"/>
          </p:cNvSpPr>
          <p:nvPr>
            <p:ph type="body" sz="quarter" idx="13"/>
          </p:nvPr>
        </p:nvSpPr>
        <p:spPr>
          <a:xfrm>
            <a:off x="424873" y="1258370"/>
            <a:ext cx="9219459" cy="5142431"/>
          </a:xfrm>
        </p:spPr>
        <p:txBody>
          <a:bodyPr/>
          <a:lstStyle/>
          <a:p>
            <a:r>
              <a:rPr lang="en-US" b="1" dirty="0"/>
              <a:t> </a:t>
            </a:r>
            <a:r>
              <a:rPr lang="en-US" sz="2000" b="1" dirty="0">
                <a:latin typeface="Arial" panose="020B0604020202020204" pitchFamily="34" charset="0"/>
                <a:cs typeface="Arial" panose="020B0604020202020204" pitchFamily="34" charset="0"/>
              </a:rPr>
              <a:t> Mike and Tim, summer of 2023:</a:t>
            </a:r>
          </a:p>
          <a:p>
            <a:endParaRPr lang="en-US" sz="2000" b="1" dirty="0">
              <a:latin typeface="Arial" panose="020B0604020202020204" pitchFamily="34" charset="0"/>
              <a:cs typeface="Arial" panose="020B0604020202020204" pitchFamily="34" charset="0"/>
            </a:endParaRPr>
          </a:p>
          <a:p>
            <a:endParaRPr lang="en-US" sz="2000" b="1" dirty="0">
              <a:latin typeface="Arial" panose="020B0604020202020204" pitchFamily="34" charset="0"/>
              <a:cs typeface="Arial" panose="020B0604020202020204" pitchFamily="34" charset="0"/>
            </a:endParaRPr>
          </a:p>
          <a:p>
            <a:endParaRPr lang="en-US" sz="2000" b="1" dirty="0">
              <a:latin typeface="Arial" panose="020B0604020202020204" pitchFamily="34" charset="0"/>
              <a:cs typeface="Arial" panose="020B0604020202020204" pitchFamily="34" charset="0"/>
            </a:endParaRPr>
          </a:p>
          <a:p>
            <a:endParaRPr lang="en-US" sz="2000" b="1" dirty="0">
              <a:latin typeface="Arial" panose="020B0604020202020204" pitchFamily="34" charset="0"/>
              <a:cs typeface="Arial" panose="020B0604020202020204" pitchFamily="34" charset="0"/>
            </a:endParaRPr>
          </a:p>
        </p:txBody>
      </p:sp>
      <p:sp>
        <p:nvSpPr>
          <p:cNvPr id="34" name="Date Placeholder 33">
            <a:extLst>
              <a:ext uri="{FF2B5EF4-FFF2-40B4-BE49-F238E27FC236}">
                <a16:creationId xmlns:a16="http://schemas.microsoft.com/office/drawing/2014/main" id="{D30A968E-AB03-4BB5-BF8E-EB31DFD33B17}"/>
              </a:ext>
            </a:extLst>
          </p:cNvPr>
          <p:cNvSpPr>
            <a:spLocks noGrp="1"/>
          </p:cNvSpPr>
          <p:nvPr>
            <p:ph type="dt" sz="half" idx="2"/>
          </p:nvPr>
        </p:nvSpPr>
        <p:spPr/>
        <p:txBody>
          <a:bodyPr/>
          <a:lstStyle/>
          <a:p>
            <a:fld id="{9FEF76E7-2EBE-4103-B764-AD23619BE076}" type="datetime1">
              <a:rPr lang="en-US" smtClean="0"/>
              <a:pPr/>
              <a:t>9/8/2023</a:t>
            </a:fld>
            <a:endParaRPr lang="en-US" dirty="0"/>
          </a:p>
        </p:txBody>
      </p:sp>
      <p:sp>
        <p:nvSpPr>
          <p:cNvPr id="35" name="Slide Number Placeholder 34">
            <a:extLst>
              <a:ext uri="{FF2B5EF4-FFF2-40B4-BE49-F238E27FC236}">
                <a16:creationId xmlns:a16="http://schemas.microsoft.com/office/drawing/2014/main" id="{5789CCB9-138D-4D90-8AFB-AC5C73612512}"/>
              </a:ext>
            </a:extLst>
          </p:cNvPr>
          <p:cNvSpPr>
            <a:spLocks noGrp="1"/>
          </p:cNvSpPr>
          <p:nvPr>
            <p:ph type="sldNum" sz="quarter" idx="4"/>
          </p:nvPr>
        </p:nvSpPr>
        <p:spPr/>
        <p:txBody>
          <a:bodyPr/>
          <a:lstStyle/>
          <a:p>
            <a:fld id="{294A09A9-5501-47C1-A89A-A340965A2BE2}" type="slidenum">
              <a:rPr lang="en-US" smtClean="0"/>
              <a:pPr/>
              <a:t>13</a:t>
            </a:fld>
            <a:endParaRPr lang="en-US" dirty="0"/>
          </a:p>
        </p:txBody>
      </p:sp>
      <p:sp>
        <p:nvSpPr>
          <p:cNvPr id="4" name="TextBox 3">
            <a:extLst>
              <a:ext uri="{FF2B5EF4-FFF2-40B4-BE49-F238E27FC236}">
                <a16:creationId xmlns:a16="http://schemas.microsoft.com/office/drawing/2014/main" id="{58F1BA08-0950-F234-7B1E-D51F0002765C}"/>
              </a:ext>
            </a:extLst>
          </p:cNvPr>
          <p:cNvSpPr txBox="1"/>
          <p:nvPr/>
        </p:nvSpPr>
        <p:spPr>
          <a:xfrm>
            <a:off x="10161917" y="6323162"/>
            <a:ext cx="391454" cy="230832"/>
          </a:xfrm>
          <a:prstGeom prst="rect">
            <a:avLst/>
          </a:prstGeom>
          <a:noFill/>
        </p:spPr>
        <p:txBody>
          <a:bodyPr wrap="none" rtlCol="0">
            <a:spAutoFit/>
          </a:bodyPr>
          <a:lstStyle/>
          <a:p>
            <a:r>
              <a:rPr lang="en-US" sz="900" dirty="0"/>
              <a:t>Tim</a:t>
            </a:r>
          </a:p>
        </p:txBody>
      </p:sp>
      <p:pic>
        <p:nvPicPr>
          <p:cNvPr id="5" name="Picture 4">
            <a:extLst>
              <a:ext uri="{FF2B5EF4-FFF2-40B4-BE49-F238E27FC236}">
                <a16:creationId xmlns:a16="http://schemas.microsoft.com/office/drawing/2014/main" id="{EA26E2E9-F336-F340-7613-930A1F70C9C9}"/>
              </a:ext>
            </a:extLst>
          </p:cNvPr>
          <p:cNvPicPr>
            <a:picLocks noChangeAspect="1"/>
          </p:cNvPicPr>
          <p:nvPr/>
        </p:nvPicPr>
        <p:blipFill>
          <a:blip r:embed="rId2"/>
          <a:stretch>
            <a:fillRect/>
          </a:stretch>
        </p:blipFill>
        <p:spPr>
          <a:xfrm>
            <a:off x="5179219" y="1620858"/>
            <a:ext cx="4051045" cy="4793736"/>
          </a:xfrm>
          <a:prstGeom prst="rect">
            <a:avLst/>
          </a:prstGeom>
        </p:spPr>
      </p:pic>
      <p:pic>
        <p:nvPicPr>
          <p:cNvPr id="7" name="Picture 6">
            <a:extLst>
              <a:ext uri="{FF2B5EF4-FFF2-40B4-BE49-F238E27FC236}">
                <a16:creationId xmlns:a16="http://schemas.microsoft.com/office/drawing/2014/main" id="{56C50C47-DFEF-CF11-914A-5513B8938267}"/>
              </a:ext>
            </a:extLst>
          </p:cNvPr>
          <p:cNvPicPr>
            <a:picLocks noChangeAspect="1"/>
          </p:cNvPicPr>
          <p:nvPr/>
        </p:nvPicPr>
        <p:blipFill>
          <a:blip r:embed="rId3"/>
          <a:stretch>
            <a:fillRect/>
          </a:stretch>
        </p:blipFill>
        <p:spPr>
          <a:xfrm>
            <a:off x="806155" y="1744719"/>
            <a:ext cx="3483026" cy="4762835"/>
          </a:xfrm>
          <a:prstGeom prst="rect">
            <a:avLst/>
          </a:prstGeom>
        </p:spPr>
      </p:pic>
      <p:sp>
        <p:nvSpPr>
          <p:cNvPr id="2" name="TextBox 1">
            <a:extLst>
              <a:ext uri="{FF2B5EF4-FFF2-40B4-BE49-F238E27FC236}">
                <a16:creationId xmlns:a16="http://schemas.microsoft.com/office/drawing/2014/main" id="{92F24DC0-5B3E-6195-E076-D3BB0A45F9ED}"/>
              </a:ext>
            </a:extLst>
          </p:cNvPr>
          <p:cNvSpPr txBox="1"/>
          <p:nvPr/>
        </p:nvSpPr>
        <p:spPr>
          <a:xfrm>
            <a:off x="10161916" y="4977444"/>
            <a:ext cx="1682151" cy="507831"/>
          </a:xfrm>
          <a:prstGeom prst="rect">
            <a:avLst/>
          </a:prstGeom>
          <a:noFill/>
        </p:spPr>
        <p:txBody>
          <a:bodyPr wrap="square" rtlCol="0">
            <a:spAutoFit/>
          </a:bodyPr>
          <a:lstStyle/>
          <a:p>
            <a:r>
              <a:rPr lang="en-US" sz="900" b="1" dirty="0">
                <a:latin typeface="Arial" panose="020B0604020202020204" pitchFamily="34" charset="0"/>
                <a:cs typeface="Arial" panose="020B0604020202020204" pitchFamily="34" charset="0"/>
              </a:rPr>
              <a:t>Our appearance hasn’t changed 1 iota.</a:t>
            </a:r>
          </a:p>
          <a:p>
            <a:endParaRPr lang="en-US" sz="900" dirty="0"/>
          </a:p>
        </p:txBody>
      </p:sp>
    </p:spTree>
    <p:extLst>
      <p:ext uri="{BB962C8B-B14F-4D97-AF65-F5344CB8AC3E}">
        <p14:creationId xmlns:p14="http://schemas.microsoft.com/office/powerpoint/2010/main" val="124500328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256B2C21-A230-48C0-8DF1-C46611373C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3847E18C-932D-4C95-AABA-FEC7C9499A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3150CB11-0C61-439E-910F-5787759E72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Freeform: Shape 28">
            <a:extLst>
              <a:ext uri="{FF2B5EF4-FFF2-40B4-BE49-F238E27FC236}">
                <a16:creationId xmlns:a16="http://schemas.microsoft.com/office/drawing/2014/main" id="{43F8A58B-5155-44CE-A5FF-7647B47D0A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1" name="Rectangle 30">
            <a:extLst>
              <a:ext uri="{FF2B5EF4-FFF2-40B4-BE49-F238E27FC236}">
                <a16:creationId xmlns:a16="http://schemas.microsoft.com/office/drawing/2014/main" id="{443F2ACA-E6D6-4028-82DD-F03C262D5D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5" y="1410079"/>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2607C238-D427-BAFF-8A07-38CF64C6CB10}"/>
              </a:ext>
            </a:extLst>
          </p:cNvPr>
          <p:cNvSpPr txBox="1"/>
          <p:nvPr/>
        </p:nvSpPr>
        <p:spPr>
          <a:xfrm>
            <a:off x="586478" y="1683756"/>
            <a:ext cx="3115265" cy="2396359"/>
          </a:xfrm>
          <a:prstGeom prst="rect">
            <a:avLst/>
          </a:prstGeom>
        </p:spPr>
        <p:txBody>
          <a:bodyPr vert="horz" lIns="91440" tIns="45720" rIns="91440" bIns="45720" rtlCol="0" anchor="b">
            <a:normAutofit/>
          </a:bodyPr>
          <a:lstStyle/>
          <a:p>
            <a:pPr algn="r">
              <a:lnSpc>
                <a:spcPct val="90000"/>
              </a:lnSpc>
              <a:spcBef>
                <a:spcPct val="0"/>
              </a:spcBef>
              <a:spcAft>
                <a:spcPts val="600"/>
              </a:spcAft>
            </a:pPr>
            <a:r>
              <a:rPr lang="en-US" sz="3700" kern="1200">
                <a:solidFill>
                  <a:srgbClr val="FFFFFF"/>
                </a:solidFill>
                <a:latin typeface="+mj-lt"/>
                <a:ea typeface="+mj-ea"/>
                <a:cs typeface="+mj-cs"/>
              </a:rPr>
              <a:t>Defining the Mission – Important Objectives</a:t>
            </a:r>
          </a:p>
        </p:txBody>
      </p:sp>
      <p:sp>
        <p:nvSpPr>
          <p:cNvPr id="8" name="Date Placeholder 7">
            <a:extLst>
              <a:ext uri="{FF2B5EF4-FFF2-40B4-BE49-F238E27FC236}">
                <a16:creationId xmlns:a16="http://schemas.microsoft.com/office/drawing/2014/main" id="{B10C7A9E-B1D7-4285-8DD5-D28AFDC7B4F8}"/>
              </a:ext>
            </a:extLst>
          </p:cNvPr>
          <p:cNvSpPr>
            <a:spLocks noGrp="1"/>
          </p:cNvSpPr>
          <p:nvPr>
            <p:ph type="dt" sz="half" idx="2"/>
          </p:nvPr>
        </p:nvSpPr>
        <p:spPr>
          <a:xfrm>
            <a:off x="8970264" y="6455664"/>
            <a:ext cx="2743200" cy="365125"/>
          </a:xfrm>
        </p:spPr>
        <p:txBody>
          <a:bodyPr vert="horz" lIns="91440" tIns="45720" rIns="91440" bIns="45720" rtlCol="0" anchor="ctr">
            <a:normAutofit/>
          </a:bodyPr>
          <a:lstStyle/>
          <a:p>
            <a:pPr algn="r">
              <a:spcAft>
                <a:spcPts val="600"/>
              </a:spcAft>
            </a:pPr>
            <a:r>
              <a:rPr lang="en-US" sz="1100" dirty="0">
                <a:solidFill>
                  <a:schemeClr val="tx1">
                    <a:lumMod val="50000"/>
                    <a:lumOff val="50000"/>
                  </a:schemeClr>
                </a:solidFill>
              </a:rPr>
              <a:t>Tim </a:t>
            </a:r>
            <a:fld id="{5AF05980-54E0-4F3D-BAF3-4CE06FA77025}" type="datetime1">
              <a:rPr lang="en-US" sz="1100" smtClean="0">
                <a:solidFill>
                  <a:schemeClr val="tx1">
                    <a:lumMod val="50000"/>
                    <a:lumOff val="50000"/>
                  </a:schemeClr>
                </a:solidFill>
              </a:rPr>
              <a:pPr algn="r">
                <a:spcAft>
                  <a:spcPts val="600"/>
                </a:spcAft>
              </a:pPr>
              <a:t>9/8/2023</a:t>
            </a:fld>
            <a:endParaRPr lang="en-US" sz="1100" dirty="0">
              <a:solidFill>
                <a:schemeClr val="tx1">
                  <a:lumMod val="50000"/>
                  <a:lumOff val="50000"/>
                </a:schemeClr>
              </a:solidFill>
            </a:endParaRPr>
          </a:p>
        </p:txBody>
      </p:sp>
      <p:sp>
        <p:nvSpPr>
          <p:cNvPr id="9" name="Slide Number Placeholder 8">
            <a:extLst>
              <a:ext uri="{FF2B5EF4-FFF2-40B4-BE49-F238E27FC236}">
                <a16:creationId xmlns:a16="http://schemas.microsoft.com/office/drawing/2014/main" id="{AA7B234E-FE17-4087-92FD-3802CA26E967}"/>
              </a:ext>
            </a:extLst>
          </p:cNvPr>
          <p:cNvSpPr>
            <a:spLocks noGrp="1"/>
          </p:cNvSpPr>
          <p:nvPr>
            <p:ph type="sldNum" sz="quarter" idx="4"/>
          </p:nvPr>
        </p:nvSpPr>
        <p:spPr>
          <a:xfrm>
            <a:off x="11704320" y="6455664"/>
            <a:ext cx="448056" cy="365125"/>
          </a:xfrm>
        </p:spPr>
        <p:txBody>
          <a:bodyPr vert="horz" lIns="91440" tIns="45720" rIns="91440" bIns="45720" rtlCol="0" anchor="ctr">
            <a:normAutofit/>
          </a:bodyPr>
          <a:lstStyle/>
          <a:p>
            <a:pPr>
              <a:spcAft>
                <a:spcPts val="600"/>
              </a:spcAft>
            </a:pPr>
            <a:fld id="{294A09A9-5501-47C1-A89A-A340965A2BE2}" type="slidenum">
              <a:rPr lang="en-US" sz="1100">
                <a:solidFill>
                  <a:schemeClr val="tx1">
                    <a:lumMod val="50000"/>
                    <a:lumOff val="50000"/>
                  </a:schemeClr>
                </a:solidFill>
                <a:latin typeface="+mn-lt"/>
                <a:cs typeface="+mn-cs"/>
              </a:rPr>
              <a:pPr>
                <a:spcAft>
                  <a:spcPts val="600"/>
                </a:spcAft>
              </a:pPr>
              <a:t>14</a:t>
            </a:fld>
            <a:endParaRPr lang="en-US" sz="1100">
              <a:solidFill>
                <a:schemeClr val="tx1">
                  <a:lumMod val="50000"/>
                  <a:lumOff val="50000"/>
                </a:schemeClr>
              </a:solidFill>
              <a:latin typeface="+mn-lt"/>
              <a:cs typeface="+mn-cs"/>
            </a:endParaRPr>
          </a:p>
        </p:txBody>
      </p:sp>
      <p:graphicFrame>
        <p:nvGraphicFramePr>
          <p:cNvPr id="17" name="TextBox 14">
            <a:extLst>
              <a:ext uri="{FF2B5EF4-FFF2-40B4-BE49-F238E27FC236}">
                <a16:creationId xmlns:a16="http://schemas.microsoft.com/office/drawing/2014/main" id="{C40BCC67-EDBC-9621-AD19-3E921BA87CFF}"/>
              </a:ext>
            </a:extLst>
          </p:cNvPr>
          <p:cNvGraphicFramePr/>
          <p:nvPr>
            <p:extLst>
              <p:ext uri="{D42A27DB-BD31-4B8C-83A1-F6EECF244321}">
                <p14:modId xmlns:p14="http://schemas.microsoft.com/office/powerpoint/2010/main" val="2207439898"/>
              </p:ext>
            </p:extLst>
          </p:nvPr>
        </p:nvGraphicFramePr>
        <p:xfrm>
          <a:off x="4905052" y="750440"/>
          <a:ext cx="6666833" cy="545392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93546951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256B2C21-A230-48C0-8DF1-C46611373C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3847E18C-932D-4C95-AABA-FEC7C9499A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3150CB11-0C61-439E-910F-5787759E72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Freeform: Shape 27">
            <a:extLst>
              <a:ext uri="{FF2B5EF4-FFF2-40B4-BE49-F238E27FC236}">
                <a16:creationId xmlns:a16="http://schemas.microsoft.com/office/drawing/2014/main" id="{43F8A58B-5155-44CE-A5FF-7647B47D0A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0" name="Rectangle 29">
            <a:extLst>
              <a:ext uri="{FF2B5EF4-FFF2-40B4-BE49-F238E27FC236}">
                <a16:creationId xmlns:a16="http://schemas.microsoft.com/office/drawing/2014/main" id="{443F2ACA-E6D6-4028-82DD-F03C262D5D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5" y="1410079"/>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F3034703-A219-98F5-12B6-E1CD00DECD33}"/>
              </a:ext>
            </a:extLst>
          </p:cNvPr>
          <p:cNvSpPr txBox="1"/>
          <p:nvPr/>
        </p:nvSpPr>
        <p:spPr>
          <a:xfrm>
            <a:off x="586478" y="1683756"/>
            <a:ext cx="3115265" cy="2396359"/>
          </a:xfrm>
          <a:prstGeom prst="rect">
            <a:avLst/>
          </a:prstGeom>
        </p:spPr>
        <p:txBody>
          <a:bodyPr vert="horz" lIns="91440" tIns="45720" rIns="91440" bIns="45720" rtlCol="0" anchor="b">
            <a:normAutofit/>
          </a:bodyPr>
          <a:lstStyle/>
          <a:p>
            <a:pPr algn="r">
              <a:lnSpc>
                <a:spcPct val="90000"/>
              </a:lnSpc>
              <a:spcBef>
                <a:spcPct val="0"/>
              </a:spcBef>
              <a:spcAft>
                <a:spcPts val="600"/>
              </a:spcAft>
            </a:pPr>
            <a:r>
              <a:rPr lang="en-US" sz="4000" kern="1200">
                <a:solidFill>
                  <a:srgbClr val="FFFFFF"/>
                </a:solidFill>
                <a:latin typeface="+mj-lt"/>
                <a:ea typeface="+mj-ea"/>
                <a:cs typeface="+mj-cs"/>
              </a:rPr>
              <a:t>Initial Steps to Move the Project Forward</a:t>
            </a:r>
          </a:p>
        </p:txBody>
      </p:sp>
      <p:sp>
        <p:nvSpPr>
          <p:cNvPr id="9" name="Slide Number Placeholder 8">
            <a:extLst>
              <a:ext uri="{FF2B5EF4-FFF2-40B4-BE49-F238E27FC236}">
                <a16:creationId xmlns:a16="http://schemas.microsoft.com/office/drawing/2014/main" id="{AA7B234E-FE17-4087-92FD-3802CA26E967}"/>
              </a:ext>
            </a:extLst>
          </p:cNvPr>
          <p:cNvSpPr>
            <a:spLocks noGrp="1"/>
          </p:cNvSpPr>
          <p:nvPr>
            <p:ph type="sldNum" sz="quarter" idx="4"/>
          </p:nvPr>
        </p:nvSpPr>
        <p:spPr>
          <a:xfrm>
            <a:off x="10038300" y="4894286"/>
            <a:ext cx="1533585" cy="204123"/>
          </a:xfrm>
        </p:spPr>
        <p:txBody>
          <a:bodyPr/>
          <a:lstStyle/>
          <a:p>
            <a:pPr defTabSz="502920">
              <a:spcAft>
                <a:spcPts val="600"/>
              </a:spcAft>
            </a:pPr>
            <a:fld id="{294A09A9-5501-47C1-A89A-A340965A2BE2}" type="slidenum">
              <a:rPr lang="en-US" sz="495" kern="1200">
                <a:solidFill>
                  <a:schemeClr val="tx1">
                    <a:tint val="75000"/>
                  </a:schemeClr>
                </a:solidFill>
                <a:latin typeface="Biome Light" panose="020B0303030204020804" pitchFamily="34" charset="0"/>
                <a:ea typeface="+mn-ea"/>
                <a:cs typeface="Biome Light" panose="020B0303030204020804" pitchFamily="34" charset="0"/>
              </a:rPr>
              <a:pPr defTabSz="502920">
                <a:spcAft>
                  <a:spcPts val="600"/>
                </a:spcAft>
              </a:pPr>
              <a:t>15</a:t>
            </a:fld>
            <a:endParaRPr lang="en-US"/>
          </a:p>
        </p:txBody>
      </p:sp>
      <p:sp>
        <p:nvSpPr>
          <p:cNvPr id="6" name="TextBox 5">
            <a:extLst>
              <a:ext uri="{FF2B5EF4-FFF2-40B4-BE49-F238E27FC236}">
                <a16:creationId xmlns:a16="http://schemas.microsoft.com/office/drawing/2014/main" id="{38B3500A-E0A0-76CF-AF4D-70BCD51E4894}"/>
              </a:ext>
            </a:extLst>
          </p:cNvPr>
          <p:cNvSpPr txBox="1"/>
          <p:nvPr/>
        </p:nvSpPr>
        <p:spPr>
          <a:xfrm>
            <a:off x="5553892" y="173460"/>
            <a:ext cx="4533933" cy="369332"/>
          </a:xfrm>
          <a:prstGeom prst="rect">
            <a:avLst/>
          </a:prstGeom>
          <a:noFill/>
        </p:spPr>
        <p:txBody>
          <a:bodyPr wrap="none" rtlCol="0">
            <a:spAutoFit/>
          </a:bodyPr>
          <a:lstStyle/>
          <a:p>
            <a:pPr defTabSz="502920">
              <a:spcAft>
                <a:spcPts val="600"/>
              </a:spcAft>
            </a:pPr>
            <a:r>
              <a:rPr lang="en-US" kern="1200" dirty="0">
                <a:solidFill>
                  <a:schemeClr val="tx1"/>
                </a:solidFill>
                <a:latin typeface="+mn-lt"/>
                <a:ea typeface="+mn-ea"/>
                <a:cs typeface="+mn-cs"/>
              </a:rPr>
              <a:t>October 10 2022 – Contract is signed</a:t>
            </a:r>
            <a:endParaRPr lang="en-US" dirty="0"/>
          </a:p>
        </p:txBody>
      </p:sp>
      <p:pic>
        <p:nvPicPr>
          <p:cNvPr id="10" name="Picture 9">
            <a:extLst>
              <a:ext uri="{FF2B5EF4-FFF2-40B4-BE49-F238E27FC236}">
                <a16:creationId xmlns:a16="http://schemas.microsoft.com/office/drawing/2014/main" id="{EF704DC4-36CC-020C-99A2-DC42F8EEB7DD}"/>
              </a:ext>
            </a:extLst>
          </p:cNvPr>
          <p:cNvPicPr>
            <a:picLocks noChangeAspect="1"/>
          </p:cNvPicPr>
          <p:nvPr/>
        </p:nvPicPr>
        <p:blipFill>
          <a:blip r:embed="rId3"/>
          <a:stretch>
            <a:fillRect/>
          </a:stretch>
        </p:blipFill>
        <p:spPr>
          <a:xfrm>
            <a:off x="5368875" y="531071"/>
            <a:ext cx="4525006" cy="5877745"/>
          </a:xfrm>
          <a:prstGeom prst="rect">
            <a:avLst/>
          </a:prstGeom>
        </p:spPr>
      </p:pic>
      <p:sp>
        <p:nvSpPr>
          <p:cNvPr id="3" name="TextBox 2">
            <a:extLst>
              <a:ext uri="{FF2B5EF4-FFF2-40B4-BE49-F238E27FC236}">
                <a16:creationId xmlns:a16="http://schemas.microsoft.com/office/drawing/2014/main" id="{05161037-74AA-EBA0-B416-243D50B14BE6}"/>
              </a:ext>
            </a:extLst>
          </p:cNvPr>
          <p:cNvSpPr txBox="1"/>
          <p:nvPr/>
        </p:nvSpPr>
        <p:spPr>
          <a:xfrm>
            <a:off x="10826151" y="6133381"/>
            <a:ext cx="508473" cy="253916"/>
          </a:xfrm>
          <a:prstGeom prst="rect">
            <a:avLst/>
          </a:prstGeom>
          <a:noFill/>
        </p:spPr>
        <p:txBody>
          <a:bodyPr wrap="none" rtlCol="0">
            <a:spAutoFit/>
          </a:bodyPr>
          <a:lstStyle/>
          <a:p>
            <a:r>
              <a:rPr lang="en-US" sz="1050" dirty="0"/>
              <a:t>Mike</a:t>
            </a:r>
          </a:p>
        </p:txBody>
      </p:sp>
    </p:spTree>
    <p:extLst>
      <p:ext uri="{BB962C8B-B14F-4D97-AF65-F5344CB8AC3E}">
        <p14:creationId xmlns:p14="http://schemas.microsoft.com/office/powerpoint/2010/main" val="114649886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5"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00100" y="1491343"/>
            <a:ext cx="3333749" cy="3499103"/>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F3034703-A219-98F5-12B6-E1CD00DECD33}"/>
              </a:ext>
            </a:extLst>
          </p:cNvPr>
          <p:cNvSpPr txBox="1"/>
          <p:nvPr/>
        </p:nvSpPr>
        <p:spPr>
          <a:xfrm>
            <a:off x="1028700" y="1967266"/>
            <a:ext cx="2628900" cy="2547257"/>
          </a:xfrm>
          <a:prstGeom prst="rect">
            <a:avLst/>
          </a:prstGeom>
          <a:noFill/>
        </p:spPr>
        <p:txBody>
          <a:bodyPr vert="horz" lIns="91440" tIns="45720" rIns="91440" bIns="45720" rtlCol="0" anchor="ctr">
            <a:normAutofit/>
          </a:bodyPr>
          <a:lstStyle/>
          <a:p>
            <a:pPr algn="ctr">
              <a:lnSpc>
                <a:spcPct val="90000"/>
              </a:lnSpc>
              <a:spcBef>
                <a:spcPct val="0"/>
              </a:spcBef>
              <a:spcAft>
                <a:spcPts val="600"/>
              </a:spcAft>
            </a:pPr>
            <a:r>
              <a:rPr lang="en-US" sz="3100" kern="1200">
                <a:solidFill>
                  <a:srgbClr val="FFFFFF"/>
                </a:solidFill>
                <a:latin typeface="+mj-lt"/>
                <a:ea typeface="+mj-ea"/>
                <a:cs typeface="+mj-cs"/>
              </a:rPr>
              <a:t>November 2022, Work Begins on Garages and Primrose</a:t>
            </a:r>
          </a:p>
        </p:txBody>
      </p:sp>
      <p:pic>
        <p:nvPicPr>
          <p:cNvPr id="5" name="Picture 4">
            <a:extLst>
              <a:ext uri="{FF2B5EF4-FFF2-40B4-BE49-F238E27FC236}">
                <a16:creationId xmlns:a16="http://schemas.microsoft.com/office/drawing/2014/main" id="{2829FDB6-E7BF-4C3E-3314-AC232AB2F9EF}"/>
              </a:ext>
            </a:extLst>
          </p:cNvPr>
          <p:cNvPicPr>
            <a:picLocks noChangeAspect="1"/>
          </p:cNvPicPr>
          <p:nvPr/>
        </p:nvPicPr>
        <p:blipFill>
          <a:blip r:embed="rId3"/>
          <a:stretch>
            <a:fillRect/>
          </a:stretch>
        </p:blipFill>
        <p:spPr>
          <a:xfrm>
            <a:off x="4635563" y="1013745"/>
            <a:ext cx="5548945" cy="4133963"/>
          </a:xfrm>
          <a:prstGeom prst="rect">
            <a:avLst/>
          </a:prstGeom>
        </p:spPr>
      </p:pic>
      <p:sp>
        <p:nvSpPr>
          <p:cNvPr id="9" name="Slide Number Placeholder 8">
            <a:extLst>
              <a:ext uri="{FF2B5EF4-FFF2-40B4-BE49-F238E27FC236}">
                <a16:creationId xmlns:a16="http://schemas.microsoft.com/office/drawing/2014/main" id="{AA7B234E-FE17-4087-92FD-3802CA26E967}"/>
              </a:ext>
            </a:extLst>
          </p:cNvPr>
          <p:cNvSpPr>
            <a:spLocks noGrp="1"/>
          </p:cNvSpPr>
          <p:nvPr>
            <p:ph type="sldNum" sz="quarter" idx="4"/>
          </p:nvPr>
        </p:nvSpPr>
        <p:spPr>
          <a:xfrm>
            <a:off x="11034184" y="6356350"/>
            <a:ext cx="723620" cy="365125"/>
          </a:xfrm>
        </p:spPr>
        <p:txBody>
          <a:bodyPr vert="horz" lIns="91440" tIns="45720" rIns="91440" bIns="45720" rtlCol="0" anchor="ctr">
            <a:normAutofit fontScale="92500"/>
          </a:bodyPr>
          <a:lstStyle/>
          <a:p>
            <a:pPr>
              <a:spcAft>
                <a:spcPts val="600"/>
              </a:spcAft>
            </a:pPr>
            <a:r>
              <a:rPr lang="en-US" sz="1200" dirty="0">
                <a:solidFill>
                  <a:schemeClr val="tx1">
                    <a:alpha val="80000"/>
                  </a:schemeClr>
                </a:solidFill>
                <a:latin typeface="+mn-lt"/>
                <a:cs typeface="+mn-cs"/>
              </a:rPr>
              <a:t>Mike</a:t>
            </a:r>
            <a:fld id="{294A09A9-5501-47C1-A89A-A340965A2BE2}" type="slidenum">
              <a:rPr lang="en-US" sz="1200" smtClean="0">
                <a:solidFill>
                  <a:schemeClr val="tx1">
                    <a:alpha val="80000"/>
                  </a:schemeClr>
                </a:solidFill>
                <a:latin typeface="+mn-lt"/>
                <a:cs typeface="+mn-cs"/>
              </a:rPr>
              <a:pPr>
                <a:spcAft>
                  <a:spcPts val="600"/>
                </a:spcAft>
              </a:pPr>
              <a:t>16</a:t>
            </a:fld>
            <a:endParaRPr lang="en-US" sz="1200" dirty="0">
              <a:solidFill>
                <a:schemeClr val="tx1">
                  <a:alpha val="80000"/>
                </a:schemeClr>
              </a:solidFill>
              <a:latin typeface="+mn-lt"/>
              <a:cs typeface="+mn-cs"/>
            </a:endParaRPr>
          </a:p>
        </p:txBody>
      </p:sp>
    </p:spTree>
    <p:extLst>
      <p:ext uri="{BB962C8B-B14F-4D97-AF65-F5344CB8AC3E}">
        <p14:creationId xmlns:p14="http://schemas.microsoft.com/office/powerpoint/2010/main" val="12052929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5"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00100" y="1491343"/>
            <a:ext cx="3333749" cy="3499103"/>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F3034703-A219-98F5-12B6-E1CD00DECD33}"/>
              </a:ext>
            </a:extLst>
          </p:cNvPr>
          <p:cNvSpPr txBox="1"/>
          <p:nvPr/>
        </p:nvSpPr>
        <p:spPr>
          <a:xfrm>
            <a:off x="1028700" y="1967266"/>
            <a:ext cx="2628900" cy="2547257"/>
          </a:xfrm>
          <a:prstGeom prst="rect">
            <a:avLst/>
          </a:prstGeom>
          <a:noFill/>
        </p:spPr>
        <p:txBody>
          <a:bodyPr vert="horz" lIns="91440" tIns="45720" rIns="91440" bIns="45720" rtlCol="0" anchor="ctr">
            <a:normAutofit/>
          </a:bodyPr>
          <a:lstStyle/>
          <a:p>
            <a:pPr algn="ctr">
              <a:lnSpc>
                <a:spcPct val="90000"/>
              </a:lnSpc>
              <a:spcBef>
                <a:spcPct val="0"/>
              </a:spcBef>
              <a:spcAft>
                <a:spcPts val="600"/>
              </a:spcAft>
            </a:pPr>
            <a:r>
              <a:rPr lang="en-US" sz="3100" kern="1200">
                <a:solidFill>
                  <a:srgbClr val="FFFFFF"/>
                </a:solidFill>
                <a:latin typeface="+mj-lt"/>
                <a:ea typeface="+mj-ea"/>
                <a:cs typeface="+mj-cs"/>
              </a:rPr>
              <a:t>November 2022, Work Begins on Garages and Primrose</a:t>
            </a:r>
          </a:p>
        </p:txBody>
      </p:sp>
      <p:sp>
        <p:nvSpPr>
          <p:cNvPr id="9" name="Slide Number Placeholder 8">
            <a:extLst>
              <a:ext uri="{FF2B5EF4-FFF2-40B4-BE49-F238E27FC236}">
                <a16:creationId xmlns:a16="http://schemas.microsoft.com/office/drawing/2014/main" id="{AA7B234E-FE17-4087-92FD-3802CA26E967}"/>
              </a:ext>
            </a:extLst>
          </p:cNvPr>
          <p:cNvSpPr>
            <a:spLocks noGrp="1"/>
          </p:cNvSpPr>
          <p:nvPr>
            <p:ph type="sldNum" sz="quarter" idx="4"/>
          </p:nvPr>
        </p:nvSpPr>
        <p:spPr>
          <a:xfrm>
            <a:off x="11034184" y="6356350"/>
            <a:ext cx="870269" cy="365125"/>
          </a:xfrm>
        </p:spPr>
        <p:txBody>
          <a:bodyPr vert="horz" lIns="91440" tIns="45720" rIns="91440" bIns="45720" rtlCol="0" anchor="ctr">
            <a:normAutofit/>
          </a:bodyPr>
          <a:lstStyle/>
          <a:p>
            <a:pPr>
              <a:spcAft>
                <a:spcPts val="600"/>
              </a:spcAft>
            </a:pPr>
            <a:r>
              <a:rPr lang="en-US" sz="1200" dirty="0">
                <a:solidFill>
                  <a:schemeClr val="tx1">
                    <a:alpha val="80000"/>
                  </a:schemeClr>
                </a:solidFill>
                <a:latin typeface="+mn-lt"/>
                <a:cs typeface="+mn-cs"/>
              </a:rPr>
              <a:t>Mike 17</a:t>
            </a:r>
          </a:p>
        </p:txBody>
      </p:sp>
      <p:pic>
        <p:nvPicPr>
          <p:cNvPr id="3" name="Picture 2">
            <a:extLst>
              <a:ext uri="{FF2B5EF4-FFF2-40B4-BE49-F238E27FC236}">
                <a16:creationId xmlns:a16="http://schemas.microsoft.com/office/drawing/2014/main" id="{DE8F029B-1C56-9DE1-435B-4D7CB4FD2DF5}"/>
              </a:ext>
            </a:extLst>
          </p:cNvPr>
          <p:cNvPicPr>
            <a:picLocks noChangeAspect="1"/>
          </p:cNvPicPr>
          <p:nvPr/>
        </p:nvPicPr>
        <p:blipFill>
          <a:blip r:embed="rId2"/>
          <a:stretch>
            <a:fillRect/>
          </a:stretch>
        </p:blipFill>
        <p:spPr>
          <a:xfrm>
            <a:off x="4788872" y="1118865"/>
            <a:ext cx="6049219" cy="4620270"/>
          </a:xfrm>
          <a:prstGeom prst="rect">
            <a:avLst/>
          </a:prstGeom>
        </p:spPr>
      </p:pic>
    </p:spTree>
    <p:extLst>
      <p:ext uri="{BB962C8B-B14F-4D97-AF65-F5344CB8AC3E}">
        <p14:creationId xmlns:p14="http://schemas.microsoft.com/office/powerpoint/2010/main" val="80294166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5"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00100" y="1491343"/>
            <a:ext cx="3333749" cy="3499103"/>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F3034703-A219-98F5-12B6-E1CD00DECD33}"/>
              </a:ext>
            </a:extLst>
          </p:cNvPr>
          <p:cNvSpPr txBox="1"/>
          <p:nvPr/>
        </p:nvSpPr>
        <p:spPr>
          <a:xfrm>
            <a:off x="1028700" y="1967266"/>
            <a:ext cx="2628900" cy="2547257"/>
          </a:xfrm>
          <a:prstGeom prst="rect">
            <a:avLst/>
          </a:prstGeom>
          <a:noFill/>
        </p:spPr>
        <p:txBody>
          <a:bodyPr vert="horz" lIns="91440" tIns="45720" rIns="91440" bIns="45720" rtlCol="0" anchor="ctr">
            <a:normAutofit/>
          </a:bodyPr>
          <a:lstStyle/>
          <a:p>
            <a:pPr algn="ctr">
              <a:lnSpc>
                <a:spcPct val="90000"/>
              </a:lnSpc>
              <a:spcBef>
                <a:spcPct val="0"/>
              </a:spcBef>
              <a:spcAft>
                <a:spcPts val="600"/>
              </a:spcAft>
            </a:pPr>
            <a:r>
              <a:rPr lang="en-US" sz="3100" kern="1200">
                <a:solidFill>
                  <a:srgbClr val="FFFFFF"/>
                </a:solidFill>
                <a:latin typeface="+mj-lt"/>
                <a:ea typeface="+mj-ea"/>
                <a:cs typeface="+mj-cs"/>
              </a:rPr>
              <a:t>November 2022, Work Begins on Garages and Primrose</a:t>
            </a:r>
          </a:p>
        </p:txBody>
      </p:sp>
      <p:sp>
        <p:nvSpPr>
          <p:cNvPr id="9" name="Slide Number Placeholder 8">
            <a:extLst>
              <a:ext uri="{FF2B5EF4-FFF2-40B4-BE49-F238E27FC236}">
                <a16:creationId xmlns:a16="http://schemas.microsoft.com/office/drawing/2014/main" id="{AA7B234E-FE17-4087-92FD-3802CA26E967}"/>
              </a:ext>
            </a:extLst>
          </p:cNvPr>
          <p:cNvSpPr>
            <a:spLocks noGrp="1"/>
          </p:cNvSpPr>
          <p:nvPr>
            <p:ph type="sldNum" sz="quarter" idx="4"/>
          </p:nvPr>
        </p:nvSpPr>
        <p:spPr>
          <a:xfrm>
            <a:off x="11034184" y="6356350"/>
            <a:ext cx="792631" cy="365125"/>
          </a:xfrm>
        </p:spPr>
        <p:txBody>
          <a:bodyPr vert="horz" lIns="91440" tIns="45720" rIns="91440" bIns="45720" rtlCol="0" anchor="ctr">
            <a:normAutofit/>
          </a:bodyPr>
          <a:lstStyle/>
          <a:p>
            <a:pPr>
              <a:spcAft>
                <a:spcPts val="600"/>
              </a:spcAft>
            </a:pPr>
            <a:r>
              <a:rPr lang="en-US" sz="1200" dirty="0">
                <a:solidFill>
                  <a:schemeClr val="tx1">
                    <a:alpha val="80000"/>
                  </a:schemeClr>
                </a:solidFill>
                <a:latin typeface="+mn-lt"/>
                <a:cs typeface="+mn-cs"/>
              </a:rPr>
              <a:t>mike</a:t>
            </a:r>
            <a:fld id="{294A09A9-5501-47C1-A89A-A340965A2BE2}" type="slidenum">
              <a:rPr lang="en-US" sz="1200" smtClean="0">
                <a:solidFill>
                  <a:schemeClr val="tx1">
                    <a:alpha val="80000"/>
                  </a:schemeClr>
                </a:solidFill>
                <a:latin typeface="+mn-lt"/>
                <a:cs typeface="+mn-cs"/>
              </a:rPr>
              <a:pPr>
                <a:spcAft>
                  <a:spcPts val="600"/>
                </a:spcAft>
              </a:pPr>
              <a:t>18</a:t>
            </a:fld>
            <a:endParaRPr lang="en-US" sz="1200" dirty="0">
              <a:solidFill>
                <a:schemeClr val="tx1">
                  <a:alpha val="80000"/>
                </a:schemeClr>
              </a:solidFill>
              <a:latin typeface="+mn-lt"/>
              <a:cs typeface="+mn-cs"/>
            </a:endParaRPr>
          </a:p>
        </p:txBody>
      </p:sp>
      <p:pic>
        <p:nvPicPr>
          <p:cNvPr id="5" name="Picture 4">
            <a:extLst>
              <a:ext uri="{FF2B5EF4-FFF2-40B4-BE49-F238E27FC236}">
                <a16:creationId xmlns:a16="http://schemas.microsoft.com/office/drawing/2014/main" id="{9909FCE3-DBB4-4D8F-3B80-E0C30E054406}"/>
              </a:ext>
            </a:extLst>
          </p:cNvPr>
          <p:cNvPicPr>
            <a:picLocks noChangeAspect="1"/>
          </p:cNvPicPr>
          <p:nvPr/>
        </p:nvPicPr>
        <p:blipFill>
          <a:blip r:embed="rId3"/>
          <a:stretch>
            <a:fillRect/>
          </a:stretch>
        </p:blipFill>
        <p:spPr>
          <a:xfrm>
            <a:off x="4601267" y="1115603"/>
            <a:ext cx="6106377" cy="4515480"/>
          </a:xfrm>
          <a:prstGeom prst="rect">
            <a:avLst/>
          </a:prstGeom>
        </p:spPr>
      </p:pic>
    </p:spTree>
    <p:extLst>
      <p:ext uri="{BB962C8B-B14F-4D97-AF65-F5344CB8AC3E}">
        <p14:creationId xmlns:p14="http://schemas.microsoft.com/office/powerpoint/2010/main" val="281461909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256B2C21-A230-48C0-8DF1-C46611373C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3847E18C-932D-4C95-AABA-FEC7C9499A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3150CB11-0C61-439E-910F-5787759E72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Freeform: Shape 27">
            <a:extLst>
              <a:ext uri="{FF2B5EF4-FFF2-40B4-BE49-F238E27FC236}">
                <a16:creationId xmlns:a16="http://schemas.microsoft.com/office/drawing/2014/main" id="{43F8A58B-5155-44CE-A5FF-7647B47D0A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0" name="Rectangle 29">
            <a:extLst>
              <a:ext uri="{FF2B5EF4-FFF2-40B4-BE49-F238E27FC236}">
                <a16:creationId xmlns:a16="http://schemas.microsoft.com/office/drawing/2014/main" id="{443F2ACA-E6D6-4028-82DD-F03C262D5D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5" y="1410079"/>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F3034703-A219-98F5-12B6-E1CD00DECD33}"/>
              </a:ext>
            </a:extLst>
          </p:cNvPr>
          <p:cNvSpPr txBox="1"/>
          <p:nvPr/>
        </p:nvSpPr>
        <p:spPr>
          <a:xfrm>
            <a:off x="586478" y="1683756"/>
            <a:ext cx="3115265" cy="2396359"/>
          </a:xfrm>
          <a:prstGeom prst="rect">
            <a:avLst/>
          </a:prstGeom>
        </p:spPr>
        <p:txBody>
          <a:bodyPr vert="horz" lIns="91440" tIns="45720" rIns="91440" bIns="45720" rtlCol="0" anchor="b">
            <a:normAutofit/>
          </a:bodyPr>
          <a:lstStyle/>
          <a:p>
            <a:pPr algn="r">
              <a:lnSpc>
                <a:spcPct val="90000"/>
              </a:lnSpc>
              <a:spcBef>
                <a:spcPct val="0"/>
              </a:spcBef>
              <a:spcAft>
                <a:spcPts val="600"/>
              </a:spcAft>
            </a:pPr>
            <a:r>
              <a:rPr lang="en-US" sz="4000" kern="1200" dirty="0">
                <a:solidFill>
                  <a:srgbClr val="FFFFFF"/>
                </a:solidFill>
                <a:latin typeface="+mj-lt"/>
                <a:ea typeface="+mj-ea"/>
                <a:cs typeface="+mj-cs"/>
              </a:rPr>
              <a:t>December - Roof Concerns Emerge</a:t>
            </a:r>
          </a:p>
        </p:txBody>
      </p:sp>
      <p:sp>
        <p:nvSpPr>
          <p:cNvPr id="9" name="Slide Number Placeholder 8">
            <a:extLst>
              <a:ext uri="{FF2B5EF4-FFF2-40B4-BE49-F238E27FC236}">
                <a16:creationId xmlns:a16="http://schemas.microsoft.com/office/drawing/2014/main" id="{AA7B234E-FE17-4087-92FD-3802CA26E967}"/>
              </a:ext>
            </a:extLst>
          </p:cNvPr>
          <p:cNvSpPr>
            <a:spLocks noGrp="1"/>
          </p:cNvSpPr>
          <p:nvPr>
            <p:ph type="sldNum" sz="quarter" idx="4"/>
          </p:nvPr>
        </p:nvSpPr>
        <p:spPr>
          <a:xfrm>
            <a:off x="10038300" y="4894286"/>
            <a:ext cx="1533585" cy="204123"/>
          </a:xfrm>
        </p:spPr>
        <p:txBody>
          <a:bodyPr/>
          <a:lstStyle/>
          <a:p>
            <a:pPr defTabSz="502920">
              <a:spcAft>
                <a:spcPts val="600"/>
              </a:spcAft>
            </a:pPr>
            <a:fld id="{294A09A9-5501-47C1-A89A-A340965A2BE2}" type="slidenum">
              <a:rPr lang="en-US" sz="495" kern="1200">
                <a:solidFill>
                  <a:schemeClr val="tx1">
                    <a:tint val="75000"/>
                  </a:schemeClr>
                </a:solidFill>
                <a:latin typeface="Biome Light" panose="020B0303030204020804" pitchFamily="34" charset="0"/>
                <a:ea typeface="+mn-ea"/>
                <a:cs typeface="Biome Light" panose="020B0303030204020804" pitchFamily="34" charset="0"/>
              </a:rPr>
              <a:pPr defTabSz="502920">
                <a:spcAft>
                  <a:spcPts val="600"/>
                </a:spcAft>
              </a:pPr>
              <a:t>19</a:t>
            </a:fld>
            <a:endParaRPr lang="en-US"/>
          </a:p>
        </p:txBody>
      </p:sp>
      <p:pic>
        <p:nvPicPr>
          <p:cNvPr id="5" name="Picture 4">
            <a:extLst>
              <a:ext uri="{FF2B5EF4-FFF2-40B4-BE49-F238E27FC236}">
                <a16:creationId xmlns:a16="http://schemas.microsoft.com/office/drawing/2014/main" id="{9EFE0726-226C-7CE5-FCD6-39D7E71DE0B0}"/>
              </a:ext>
            </a:extLst>
          </p:cNvPr>
          <p:cNvPicPr>
            <a:picLocks noChangeAspect="1"/>
          </p:cNvPicPr>
          <p:nvPr/>
        </p:nvPicPr>
        <p:blipFill>
          <a:blip r:embed="rId3"/>
          <a:stretch>
            <a:fillRect/>
          </a:stretch>
        </p:blipFill>
        <p:spPr>
          <a:xfrm>
            <a:off x="4189450" y="590853"/>
            <a:ext cx="6182588" cy="4582164"/>
          </a:xfrm>
          <a:prstGeom prst="rect">
            <a:avLst/>
          </a:prstGeom>
        </p:spPr>
      </p:pic>
      <p:sp>
        <p:nvSpPr>
          <p:cNvPr id="6" name="TextBox 5">
            <a:extLst>
              <a:ext uri="{FF2B5EF4-FFF2-40B4-BE49-F238E27FC236}">
                <a16:creationId xmlns:a16="http://schemas.microsoft.com/office/drawing/2014/main" id="{440F6F0E-7E24-9B01-1376-31589102DEB2}"/>
              </a:ext>
            </a:extLst>
          </p:cNvPr>
          <p:cNvSpPr txBox="1"/>
          <p:nvPr/>
        </p:nvSpPr>
        <p:spPr>
          <a:xfrm>
            <a:off x="11227242" y="6346612"/>
            <a:ext cx="736099" cy="261610"/>
          </a:xfrm>
          <a:prstGeom prst="rect">
            <a:avLst/>
          </a:prstGeom>
          <a:noFill/>
        </p:spPr>
        <p:txBody>
          <a:bodyPr wrap="none" rtlCol="0">
            <a:spAutoFit/>
          </a:bodyPr>
          <a:lstStyle/>
          <a:p>
            <a:r>
              <a:rPr lang="en-US" sz="1100" dirty="0"/>
              <a:t>Mike 19</a:t>
            </a:r>
          </a:p>
        </p:txBody>
      </p:sp>
    </p:spTree>
    <p:extLst>
      <p:ext uri="{BB962C8B-B14F-4D97-AF65-F5344CB8AC3E}">
        <p14:creationId xmlns:p14="http://schemas.microsoft.com/office/powerpoint/2010/main" val="13274871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BEC46ADB-55E5-43DA-8E91-C49412A33045}"/>
              </a:ext>
            </a:extLst>
          </p:cNvPr>
          <p:cNvSpPr>
            <a:spLocks noGrp="1"/>
          </p:cNvSpPr>
          <p:nvPr>
            <p:ph type="title"/>
          </p:nvPr>
        </p:nvSpPr>
        <p:spPr>
          <a:xfrm>
            <a:off x="266700" y="324211"/>
            <a:ext cx="6263409" cy="1506683"/>
          </a:xfrm>
        </p:spPr>
        <p:txBody>
          <a:bodyPr>
            <a:normAutofit fontScale="90000"/>
          </a:bodyPr>
          <a:lstStyle/>
          <a:p>
            <a:br>
              <a:rPr lang="en-US" sz="3600" dirty="0"/>
            </a:br>
            <a:r>
              <a:rPr lang="en-US" sz="3600" dirty="0"/>
              <a:t>The Board’s Agenda</a:t>
            </a:r>
            <a:br>
              <a:rPr lang="en-US" sz="3600" dirty="0"/>
            </a:br>
            <a:endParaRPr lang="en-US" sz="3600" dirty="0"/>
          </a:p>
        </p:txBody>
      </p:sp>
      <p:sp>
        <p:nvSpPr>
          <p:cNvPr id="2" name="Text Placeholder 1">
            <a:extLst>
              <a:ext uri="{FF2B5EF4-FFF2-40B4-BE49-F238E27FC236}">
                <a16:creationId xmlns:a16="http://schemas.microsoft.com/office/drawing/2014/main" id="{C11A7FF5-E7DB-4462-BC64-12126BDC0DFB}"/>
              </a:ext>
            </a:extLst>
          </p:cNvPr>
          <p:cNvSpPr>
            <a:spLocks noGrp="1"/>
          </p:cNvSpPr>
          <p:nvPr>
            <p:ph type="body" sz="quarter" idx="11"/>
          </p:nvPr>
        </p:nvSpPr>
        <p:spPr>
          <a:xfrm>
            <a:off x="7324252" y="1125490"/>
            <a:ext cx="4739587" cy="4708011"/>
          </a:xfrm>
        </p:spPr>
        <p:txBody>
          <a:bodyPr>
            <a:normAutofit fontScale="92500" lnSpcReduction="20000"/>
          </a:bodyPr>
          <a:lstStyle/>
          <a:p>
            <a:pPr marL="0" marR="0" indent="0">
              <a:lnSpc>
                <a:spcPct val="100000"/>
              </a:lnSpc>
              <a:spcBef>
                <a:spcPts val="0"/>
              </a:spcBef>
              <a:spcAft>
                <a:spcPts val="0"/>
              </a:spcAft>
              <a:tabLst>
                <a:tab pos="3429000" algn="ctr"/>
              </a:tabLst>
            </a:pPr>
            <a:r>
              <a:rPr lang="en-US" sz="1500" b="1" dirty="0">
                <a:solidFill>
                  <a:schemeClr val="accent6">
                    <a:lumMod val="75000"/>
                  </a:schemeClr>
                </a:solidFill>
                <a:effectLst/>
                <a:latin typeface="Arial" panose="020B0604020202020204" pitchFamily="34" charset="0"/>
                <a:ea typeface="Calibri" panose="020F0502020204030204" pitchFamily="34" charset="0"/>
                <a:cs typeface="Arial" panose="020B0604020202020204" pitchFamily="34" charset="0"/>
              </a:rPr>
              <a:t>Agenda Items:</a:t>
            </a:r>
          </a:p>
          <a:p>
            <a:pPr marR="0">
              <a:lnSpc>
                <a:spcPct val="100000"/>
              </a:lnSpc>
              <a:spcBef>
                <a:spcPts val="0"/>
              </a:spcBef>
              <a:spcAft>
                <a:spcPts val="0"/>
              </a:spcAft>
              <a:tabLst>
                <a:tab pos="3429000" algn="ctr"/>
              </a:tabLst>
            </a:pPr>
            <a:endParaRPr lang="en-US" sz="1500" b="1" dirty="0">
              <a:solidFill>
                <a:schemeClr val="accent6">
                  <a:lumMod val="75000"/>
                </a:schemeClr>
              </a:solidFill>
              <a:effectLst/>
              <a:latin typeface="Arial" panose="020B0604020202020204" pitchFamily="34" charset="0"/>
              <a:ea typeface="Calibri" panose="020F0502020204030204" pitchFamily="34" charset="0"/>
              <a:cs typeface="Arial" panose="020B0604020202020204" pitchFamily="34" charset="0"/>
            </a:endParaRPr>
          </a:p>
          <a:p>
            <a:pPr marR="0">
              <a:lnSpc>
                <a:spcPct val="100000"/>
              </a:lnSpc>
              <a:spcBef>
                <a:spcPts val="0"/>
              </a:spcBef>
              <a:spcAft>
                <a:spcPts val="0"/>
              </a:spcAft>
              <a:tabLst>
                <a:tab pos="3429000" algn="ctr"/>
              </a:tabLst>
            </a:pPr>
            <a:r>
              <a:rPr lang="en-US" sz="1500" b="1" dirty="0">
                <a:solidFill>
                  <a:schemeClr val="accent6">
                    <a:lumMod val="75000"/>
                  </a:schemeClr>
                </a:solidFill>
                <a:effectLst/>
                <a:latin typeface="Arial" panose="020B0604020202020204" pitchFamily="34" charset="0"/>
                <a:ea typeface="Calibri" panose="020F0502020204030204" pitchFamily="34" charset="0"/>
                <a:cs typeface="Arial" panose="020B0604020202020204" pitchFamily="34" charset="0"/>
              </a:rPr>
              <a:t>		</a:t>
            </a:r>
            <a:endParaRPr lang="en-US" sz="1500" dirty="0">
              <a:solidFill>
                <a:schemeClr val="accent6">
                  <a:lumMod val="75000"/>
                </a:schemeClr>
              </a:solidFill>
              <a:effectLst/>
              <a:latin typeface="Arial" panose="020B0604020202020204" pitchFamily="34" charset="0"/>
              <a:ea typeface="Calibri" panose="020F0502020204030204" pitchFamily="34" charset="0"/>
              <a:cs typeface="Arial" panose="020B0604020202020204" pitchFamily="34" charset="0"/>
            </a:endParaRPr>
          </a:p>
          <a:p>
            <a:pPr marL="285750" marR="0" indent="-285750">
              <a:spcBef>
                <a:spcPts val="0"/>
              </a:spcBef>
              <a:spcAft>
                <a:spcPts val="0"/>
              </a:spcAft>
              <a:buFont typeface="Arial" panose="020B0604020202020204" pitchFamily="34" charset="0"/>
              <a:buChar char="•"/>
            </a:pPr>
            <a:r>
              <a:rPr lang="en-US" sz="1500" b="1" dirty="0">
                <a:solidFill>
                  <a:schemeClr val="accent6">
                    <a:lumMod val="75000"/>
                  </a:schemeClr>
                </a:solidFill>
                <a:effectLst/>
                <a:latin typeface="Arial" panose="020B0604020202020204" pitchFamily="34" charset="0"/>
                <a:ea typeface="Calibri" panose="020F0502020204030204" pitchFamily="34" charset="0"/>
                <a:cs typeface="Arial" panose="020B0604020202020204" pitchFamily="34" charset="0"/>
              </a:rPr>
              <a:t>Welcome and Administration</a:t>
            </a:r>
          </a:p>
          <a:p>
            <a:pPr marL="285750" marR="0" indent="-285750">
              <a:spcBef>
                <a:spcPts val="0"/>
              </a:spcBef>
              <a:spcAft>
                <a:spcPts val="0"/>
              </a:spcAft>
              <a:buFont typeface="Arial" panose="020B0604020202020204" pitchFamily="34" charset="0"/>
              <a:buChar char="•"/>
            </a:pPr>
            <a:r>
              <a:rPr lang="en-US" sz="1500" b="1" dirty="0">
                <a:solidFill>
                  <a:schemeClr val="accent6">
                    <a:lumMod val="75000"/>
                  </a:schemeClr>
                </a:solidFill>
                <a:effectLst/>
                <a:latin typeface="Arial" panose="020B0604020202020204" pitchFamily="34" charset="0"/>
                <a:ea typeface="Calibri" panose="020F0502020204030204" pitchFamily="34" charset="0"/>
                <a:cs typeface="Arial" panose="020B0604020202020204" pitchFamily="34" charset="0"/>
              </a:rPr>
              <a:t>Nominations &amp; Voting for Board Members</a:t>
            </a:r>
            <a:endParaRPr lang="en-US" sz="1500" dirty="0">
              <a:solidFill>
                <a:schemeClr val="accent6">
                  <a:lumMod val="75000"/>
                </a:schemeClr>
              </a:solidFill>
              <a:effectLst/>
              <a:latin typeface="Calibri" panose="020F0502020204030204" pitchFamily="34" charset="0"/>
              <a:ea typeface="Calibri" panose="020F0502020204030204" pitchFamily="34" charset="0"/>
              <a:cs typeface="Arial" panose="020B0604020202020204" pitchFamily="34" charset="0"/>
            </a:endParaRPr>
          </a:p>
          <a:p>
            <a:pPr marL="285750" marR="0" indent="-285750">
              <a:spcBef>
                <a:spcPts val="0"/>
              </a:spcBef>
              <a:spcAft>
                <a:spcPts val="0"/>
              </a:spcAft>
              <a:buFont typeface="Arial" panose="020B0604020202020204" pitchFamily="34" charset="0"/>
              <a:buChar char="•"/>
            </a:pPr>
            <a:r>
              <a:rPr lang="en-US" sz="1500" b="1" dirty="0">
                <a:solidFill>
                  <a:schemeClr val="accent6">
                    <a:lumMod val="75000"/>
                  </a:schemeClr>
                </a:solidFill>
                <a:effectLst/>
                <a:latin typeface="Arial" panose="020B0604020202020204" pitchFamily="34" charset="0"/>
                <a:ea typeface="Calibri" panose="020F0502020204030204" pitchFamily="34" charset="0"/>
                <a:cs typeface="Arial" panose="020B0604020202020204" pitchFamily="34" charset="0"/>
              </a:rPr>
              <a:t>Finance</a:t>
            </a:r>
          </a:p>
          <a:p>
            <a:pPr marL="971550" lvl="1" indent="-285750">
              <a:spcBef>
                <a:spcPts val="0"/>
              </a:spcBef>
              <a:buFont typeface="Wingdings" panose="05000000000000000000" pitchFamily="2" charset="2"/>
              <a:buChar char="Ø"/>
            </a:pPr>
            <a:r>
              <a:rPr lang="en-US" sz="1400" b="1" dirty="0">
                <a:solidFill>
                  <a:schemeClr val="accent6">
                    <a:lumMod val="75000"/>
                  </a:schemeClr>
                </a:solidFill>
                <a:effectLst/>
                <a:latin typeface="Arial" panose="020B0604020202020204" pitchFamily="34" charset="0"/>
                <a:ea typeface="Calibri" panose="020F0502020204030204" pitchFamily="34" charset="0"/>
                <a:cs typeface="Arial" panose="020B0604020202020204" pitchFamily="34" charset="0"/>
              </a:rPr>
              <a:t>Balance Sheet </a:t>
            </a:r>
          </a:p>
          <a:p>
            <a:pPr marL="971550" lvl="1" indent="-285750">
              <a:spcBef>
                <a:spcPts val="0"/>
              </a:spcBef>
              <a:buFont typeface="Wingdings" panose="05000000000000000000" pitchFamily="2" charset="2"/>
              <a:buChar char="Ø"/>
            </a:pPr>
            <a:r>
              <a:rPr lang="en-US" sz="1400" b="1" dirty="0">
                <a:solidFill>
                  <a:schemeClr val="accent6">
                    <a:lumMod val="75000"/>
                  </a:schemeClr>
                </a:solidFill>
                <a:effectLst/>
                <a:latin typeface="Arial" panose="020B0604020202020204" pitchFamily="34" charset="0"/>
                <a:ea typeface="Calibri" panose="020F0502020204030204" pitchFamily="34" charset="0"/>
                <a:cs typeface="Arial" panose="020B0604020202020204" pitchFamily="34" charset="0"/>
              </a:rPr>
              <a:t>Web Site Navigation</a:t>
            </a:r>
          </a:p>
          <a:p>
            <a:pPr marL="971550" lvl="1" indent="-285750">
              <a:spcBef>
                <a:spcPts val="0"/>
              </a:spcBef>
              <a:buFont typeface="Wingdings" panose="05000000000000000000" pitchFamily="2" charset="2"/>
              <a:buChar char="Ø"/>
            </a:pPr>
            <a:r>
              <a:rPr lang="en-US" sz="1400" b="1" dirty="0">
                <a:solidFill>
                  <a:schemeClr val="accent6">
                    <a:lumMod val="75000"/>
                  </a:schemeClr>
                </a:solidFill>
                <a:effectLst/>
                <a:latin typeface="Arial" panose="020B0604020202020204" pitchFamily="34" charset="0"/>
                <a:ea typeface="Calibri" panose="020F0502020204030204" pitchFamily="34" charset="0"/>
                <a:cs typeface="Arial" panose="020B0604020202020204" pitchFamily="34" charset="0"/>
              </a:rPr>
              <a:t>Protecting Our Money</a:t>
            </a:r>
          </a:p>
          <a:p>
            <a:pPr marL="971550" lvl="1" indent="-285750">
              <a:spcBef>
                <a:spcPts val="0"/>
              </a:spcBef>
              <a:buFont typeface="Wingdings" panose="05000000000000000000" pitchFamily="2" charset="2"/>
              <a:buChar char="Ø"/>
            </a:pPr>
            <a:r>
              <a:rPr lang="en-US" sz="1400" b="1" dirty="0">
                <a:solidFill>
                  <a:schemeClr val="accent6">
                    <a:lumMod val="75000"/>
                  </a:schemeClr>
                </a:solidFill>
                <a:latin typeface="Arial" panose="020B0604020202020204" pitchFamily="34" charset="0"/>
                <a:ea typeface="Calibri" panose="020F0502020204030204" pitchFamily="34" charset="0"/>
                <a:cs typeface="Arial" panose="020B0604020202020204" pitchFamily="34" charset="0"/>
              </a:rPr>
              <a:t>Link to Construction Finance Summary</a:t>
            </a:r>
            <a:endParaRPr lang="en-US" sz="1400" b="1" dirty="0">
              <a:solidFill>
                <a:schemeClr val="accent6">
                  <a:lumMod val="75000"/>
                </a:schemeClr>
              </a:solidFill>
              <a:effectLst/>
              <a:latin typeface="Arial" panose="020B0604020202020204" pitchFamily="34" charset="0"/>
              <a:ea typeface="Calibri" panose="020F0502020204030204" pitchFamily="34" charset="0"/>
              <a:cs typeface="Arial" panose="020B0604020202020204" pitchFamily="34" charset="0"/>
            </a:endParaRPr>
          </a:p>
          <a:p>
            <a:pPr marL="285750" marR="0" indent="-285750">
              <a:spcBef>
                <a:spcPts val="0"/>
              </a:spcBef>
              <a:spcAft>
                <a:spcPts val="0"/>
              </a:spcAft>
              <a:buFont typeface="Arial" panose="020B0604020202020204" pitchFamily="34" charset="0"/>
              <a:buChar char="•"/>
            </a:pPr>
            <a:r>
              <a:rPr lang="en-US" sz="1500" b="1" dirty="0">
                <a:solidFill>
                  <a:schemeClr val="accent6">
                    <a:lumMod val="75000"/>
                  </a:schemeClr>
                </a:solidFill>
                <a:latin typeface="Arial" panose="020B0604020202020204" pitchFamily="34" charset="0"/>
                <a:ea typeface="Calibri" panose="020F0502020204030204" pitchFamily="34" charset="0"/>
                <a:cs typeface="Arial" panose="020B0604020202020204" pitchFamily="34" charset="0"/>
              </a:rPr>
              <a:t>Buildings</a:t>
            </a:r>
            <a:r>
              <a:rPr lang="en-US" sz="1500" b="1" dirty="0">
                <a:solidFill>
                  <a:schemeClr val="accent6">
                    <a:lumMod val="75000"/>
                  </a:schemeClr>
                </a:solidFill>
                <a:effectLst/>
                <a:latin typeface="Arial" panose="020B0604020202020204" pitchFamily="34" charset="0"/>
                <a:ea typeface="Calibri" panose="020F0502020204030204" pitchFamily="34" charset="0"/>
                <a:cs typeface="Arial" panose="020B0604020202020204" pitchFamily="34" charset="0"/>
              </a:rPr>
              <a:t>	</a:t>
            </a:r>
            <a:endParaRPr lang="en-US" sz="1500" dirty="0">
              <a:solidFill>
                <a:schemeClr val="accent6">
                  <a:lumMod val="75000"/>
                </a:schemeClr>
              </a:solidFill>
              <a:effectLst/>
              <a:latin typeface="Calibri" panose="020F0502020204030204" pitchFamily="34" charset="0"/>
              <a:ea typeface="Calibri" panose="020F0502020204030204" pitchFamily="34" charset="0"/>
              <a:cs typeface="Arial" panose="020B0604020202020204" pitchFamily="34" charset="0"/>
            </a:endParaRPr>
          </a:p>
          <a:p>
            <a:pPr marL="285750" marR="0" indent="-285750">
              <a:spcBef>
                <a:spcPts val="0"/>
              </a:spcBef>
              <a:spcAft>
                <a:spcPts val="0"/>
              </a:spcAft>
              <a:buFont typeface="Arial" panose="020B0604020202020204" pitchFamily="34" charset="0"/>
              <a:buChar char="•"/>
            </a:pPr>
            <a:r>
              <a:rPr lang="en-US" sz="1500" b="1" dirty="0">
                <a:solidFill>
                  <a:schemeClr val="accent6">
                    <a:lumMod val="75000"/>
                  </a:schemeClr>
                </a:solidFill>
                <a:effectLst/>
                <a:latin typeface="Arial" panose="020B0604020202020204" pitchFamily="34" charset="0"/>
                <a:ea typeface="Calibri" panose="020F0502020204030204" pitchFamily="34" charset="0"/>
                <a:cs typeface="Arial" panose="020B0604020202020204" pitchFamily="34" charset="0"/>
              </a:rPr>
              <a:t>Landscaping			</a:t>
            </a:r>
            <a:endParaRPr lang="en-US" sz="1500" dirty="0">
              <a:solidFill>
                <a:schemeClr val="accent6">
                  <a:lumMod val="75000"/>
                </a:schemeClr>
              </a:solidFill>
              <a:effectLst/>
              <a:latin typeface="Calibri" panose="020F0502020204030204" pitchFamily="34" charset="0"/>
              <a:ea typeface="Calibri" panose="020F0502020204030204" pitchFamily="34" charset="0"/>
              <a:cs typeface="Arial" panose="020B0604020202020204" pitchFamily="34" charset="0"/>
            </a:endParaRPr>
          </a:p>
          <a:p>
            <a:pPr marL="285750" marR="0" indent="-285750">
              <a:spcBef>
                <a:spcPts val="0"/>
              </a:spcBef>
              <a:spcAft>
                <a:spcPts val="0"/>
              </a:spcAft>
              <a:buFont typeface="Arial" panose="020B0604020202020204" pitchFamily="34" charset="0"/>
              <a:buChar char="•"/>
            </a:pPr>
            <a:r>
              <a:rPr lang="en-US" sz="1500" b="1" dirty="0">
                <a:solidFill>
                  <a:schemeClr val="accent6">
                    <a:lumMod val="75000"/>
                  </a:schemeClr>
                </a:solidFill>
                <a:effectLst/>
                <a:latin typeface="Arial" panose="020B0604020202020204" pitchFamily="34" charset="0"/>
                <a:ea typeface="Calibri" panose="020F0502020204030204" pitchFamily="34" charset="0"/>
                <a:cs typeface="Arial" panose="020B0604020202020204" pitchFamily="34" charset="0"/>
              </a:rPr>
              <a:t>Pool/Beach    (Dana Unavailable)</a:t>
            </a:r>
          </a:p>
          <a:p>
            <a:pPr marL="285750" marR="0" indent="-285750">
              <a:spcBef>
                <a:spcPts val="0"/>
              </a:spcBef>
              <a:spcAft>
                <a:spcPts val="0"/>
              </a:spcAft>
              <a:buFont typeface="Arial" panose="020B0604020202020204" pitchFamily="34" charset="0"/>
              <a:buChar char="•"/>
            </a:pPr>
            <a:r>
              <a:rPr lang="en-US" sz="1500" b="1" dirty="0">
                <a:solidFill>
                  <a:schemeClr val="accent6">
                    <a:lumMod val="75000"/>
                  </a:schemeClr>
                </a:solidFill>
                <a:latin typeface="Arial" panose="020B0604020202020204" pitchFamily="34" charset="0"/>
                <a:ea typeface="Calibri" panose="020F0502020204030204" pitchFamily="34" charset="0"/>
                <a:cs typeface="Arial" panose="020B0604020202020204" pitchFamily="34" charset="0"/>
              </a:rPr>
              <a:t>Social &amp; Communication</a:t>
            </a:r>
          </a:p>
          <a:p>
            <a:pPr marL="285750" marR="0" indent="-285750">
              <a:spcBef>
                <a:spcPts val="0"/>
              </a:spcBef>
              <a:spcAft>
                <a:spcPts val="0"/>
              </a:spcAft>
              <a:buFont typeface="Arial" panose="020B0604020202020204" pitchFamily="34" charset="0"/>
              <a:buChar char="•"/>
            </a:pPr>
            <a:r>
              <a:rPr lang="en-US" sz="1500" b="1" dirty="0">
                <a:solidFill>
                  <a:schemeClr val="accent6">
                    <a:lumMod val="75000"/>
                  </a:schemeClr>
                </a:solidFill>
                <a:effectLst/>
                <a:latin typeface="Arial" panose="020B0604020202020204" pitchFamily="34" charset="0"/>
                <a:ea typeface="Calibri" panose="020F0502020204030204" pitchFamily="34" charset="0"/>
              </a:rPr>
              <a:t>Legal/Special Projects</a:t>
            </a:r>
            <a:endParaRPr lang="en-US" sz="1500" b="1" dirty="0">
              <a:solidFill>
                <a:schemeClr val="accent6">
                  <a:lumMod val="75000"/>
                </a:schemeClr>
              </a:solidFill>
              <a:latin typeface="Arial" panose="020B0604020202020204" pitchFamily="34" charset="0"/>
              <a:ea typeface="Calibri" panose="020F0502020204030204" pitchFamily="34" charset="0"/>
            </a:endParaRPr>
          </a:p>
          <a:p>
            <a:pPr marL="285750" marR="0" indent="-285750">
              <a:spcBef>
                <a:spcPts val="0"/>
              </a:spcBef>
              <a:spcAft>
                <a:spcPts val="0"/>
              </a:spcAft>
              <a:buFont typeface="Arial" panose="020B0604020202020204" pitchFamily="34" charset="0"/>
              <a:buChar char="•"/>
            </a:pPr>
            <a:r>
              <a:rPr lang="en-US" sz="1500" b="1" dirty="0">
                <a:solidFill>
                  <a:schemeClr val="accent6">
                    <a:lumMod val="75000"/>
                  </a:schemeClr>
                </a:solidFill>
                <a:effectLst/>
                <a:latin typeface="Arial" panose="020B0604020202020204" pitchFamily="34" charset="0"/>
                <a:ea typeface="Calibri" panose="020F0502020204030204" pitchFamily="34" charset="0"/>
              </a:rPr>
              <a:t>Questions and Answers</a:t>
            </a:r>
          </a:p>
          <a:p>
            <a:pPr marL="285750" marR="0" indent="-285750">
              <a:spcBef>
                <a:spcPts val="0"/>
              </a:spcBef>
              <a:spcAft>
                <a:spcPts val="0"/>
              </a:spcAft>
              <a:buFont typeface="Arial" panose="020B0604020202020204" pitchFamily="34" charset="0"/>
              <a:buChar char="•"/>
            </a:pPr>
            <a:r>
              <a:rPr lang="en-US" sz="1500" b="1" dirty="0">
                <a:solidFill>
                  <a:schemeClr val="accent6">
                    <a:lumMod val="75000"/>
                  </a:schemeClr>
                </a:solidFill>
                <a:latin typeface="Arial" panose="020B0604020202020204" pitchFamily="34" charset="0"/>
                <a:ea typeface="Calibri" panose="020F0502020204030204" pitchFamily="34" charset="0"/>
              </a:rPr>
              <a:t>Adjournment of Meeting</a:t>
            </a:r>
          </a:p>
          <a:p>
            <a:pPr marL="285750" marR="0" indent="-285750">
              <a:spcBef>
                <a:spcPts val="0"/>
              </a:spcBef>
              <a:spcAft>
                <a:spcPts val="0"/>
              </a:spcAft>
              <a:buFont typeface="Arial" panose="020B0604020202020204" pitchFamily="34" charset="0"/>
              <a:buChar char="•"/>
            </a:pPr>
            <a:r>
              <a:rPr lang="en-US" sz="1500" b="1" dirty="0">
                <a:solidFill>
                  <a:schemeClr val="accent6">
                    <a:lumMod val="75000"/>
                  </a:schemeClr>
                </a:solidFill>
                <a:effectLst/>
                <a:latin typeface="Arial" panose="020B0604020202020204" pitchFamily="34" charset="0"/>
                <a:ea typeface="Calibri" panose="020F0502020204030204" pitchFamily="34" charset="0"/>
              </a:rPr>
              <a:t>Social Gathering Around </a:t>
            </a:r>
            <a:r>
              <a:rPr lang="en-US" sz="1500" b="1" dirty="0">
                <a:solidFill>
                  <a:schemeClr val="accent6">
                    <a:lumMod val="75000"/>
                  </a:schemeClr>
                </a:solidFill>
                <a:latin typeface="Arial" panose="020B0604020202020204" pitchFamily="34" charset="0"/>
                <a:ea typeface="Calibri" panose="020F0502020204030204" pitchFamily="34" charset="0"/>
              </a:rPr>
              <a:t>CSN Pool Area</a:t>
            </a:r>
            <a:endParaRPr lang="en-US" sz="1500" b="1" dirty="0">
              <a:solidFill>
                <a:schemeClr val="accent6">
                  <a:lumMod val="75000"/>
                </a:schemeClr>
              </a:solidFill>
              <a:effectLst/>
              <a:latin typeface="Arial" panose="020B0604020202020204" pitchFamily="34" charset="0"/>
              <a:ea typeface="Calibri" panose="020F0502020204030204" pitchFamily="34" charset="0"/>
            </a:endParaRPr>
          </a:p>
        </p:txBody>
      </p:sp>
      <p:sp>
        <p:nvSpPr>
          <p:cNvPr id="8" name="Date Placeholder 7">
            <a:extLst>
              <a:ext uri="{FF2B5EF4-FFF2-40B4-BE49-F238E27FC236}">
                <a16:creationId xmlns:a16="http://schemas.microsoft.com/office/drawing/2014/main" id="{B10C7A9E-B1D7-4285-8DD5-D28AFDC7B4F8}"/>
              </a:ext>
            </a:extLst>
          </p:cNvPr>
          <p:cNvSpPr>
            <a:spLocks noGrp="1"/>
          </p:cNvSpPr>
          <p:nvPr>
            <p:ph type="dt" sz="half" idx="2"/>
          </p:nvPr>
        </p:nvSpPr>
        <p:spPr/>
        <p:txBody>
          <a:bodyPr/>
          <a:lstStyle/>
          <a:p>
            <a:fld id="{5AF05980-54E0-4F3D-BAF3-4CE06FA77025}" type="datetime1">
              <a:rPr lang="en-US" smtClean="0"/>
              <a:pPr/>
              <a:t>9/8/2023</a:t>
            </a:fld>
            <a:endParaRPr lang="en-US" dirty="0"/>
          </a:p>
        </p:txBody>
      </p:sp>
      <p:sp>
        <p:nvSpPr>
          <p:cNvPr id="9" name="Slide Number Placeholder 8">
            <a:extLst>
              <a:ext uri="{FF2B5EF4-FFF2-40B4-BE49-F238E27FC236}">
                <a16:creationId xmlns:a16="http://schemas.microsoft.com/office/drawing/2014/main" id="{AA7B234E-FE17-4087-92FD-3802CA26E967}"/>
              </a:ext>
            </a:extLst>
          </p:cNvPr>
          <p:cNvSpPr>
            <a:spLocks noGrp="1"/>
          </p:cNvSpPr>
          <p:nvPr>
            <p:ph type="sldNum" sz="quarter" idx="4"/>
          </p:nvPr>
        </p:nvSpPr>
        <p:spPr/>
        <p:txBody>
          <a:bodyPr/>
          <a:lstStyle/>
          <a:p>
            <a:fld id="{294A09A9-5501-47C1-A89A-A340965A2BE2}" type="slidenum">
              <a:rPr lang="en-US" smtClean="0"/>
              <a:pPr/>
              <a:t>2</a:t>
            </a:fld>
            <a:endParaRPr lang="en-US" dirty="0"/>
          </a:p>
        </p:txBody>
      </p:sp>
      <p:pic>
        <p:nvPicPr>
          <p:cNvPr id="11" name="Picture 10">
            <a:extLst>
              <a:ext uri="{FF2B5EF4-FFF2-40B4-BE49-F238E27FC236}">
                <a16:creationId xmlns:a16="http://schemas.microsoft.com/office/drawing/2014/main" id="{64EDEC39-3099-F986-6EEB-CA0ABFA2EDE6}"/>
              </a:ext>
            </a:extLst>
          </p:cNvPr>
          <p:cNvPicPr>
            <a:picLocks noChangeAspect="1"/>
          </p:cNvPicPr>
          <p:nvPr/>
        </p:nvPicPr>
        <p:blipFill>
          <a:blip r:embed="rId2"/>
          <a:stretch>
            <a:fillRect/>
          </a:stretch>
        </p:blipFill>
        <p:spPr>
          <a:xfrm>
            <a:off x="371552" y="1431984"/>
            <a:ext cx="6745202" cy="3595123"/>
          </a:xfrm>
          <a:prstGeom prst="rect">
            <a:avLst/>
          </a:prstGeom>
        </p:spPr>
      </p:pic>
    </p:spTree>
    <p:extLst>
      <p:ext uri="{BB962C8B-B14F-4D97-AF65-F5344CB8AC3E}">
        <p14:creationId xmlns:p14="http://schemas.microsoft.com/office/powerpoint/2010/main" val="286551680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256B2C21-A230-48C0-8DF1-C46611373C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3847E18C-932D-4C95-AABA-FEC7C9499A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3150CB11-0C61-439E-910F-5787759E72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Freeform: Shape 27">
            <a:extLst>
              <a:ext uri="{FF2B5EF4-FFF2-40B4-BE49-F238E27FC236}">
                <a16:creationId xmlns:a16="http://schemas.microsoft.com/office/drawing/2014/main" id="{43F8A58B-5155-44CE-A5FF-7647B47D0A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0" name="Rectangle 29">
            <a:extLst>
              <a:ext uri="{FF2B5EF4-FFF2-40B4-BE49-F238E27FC236}">
                <a16:creationId xmlns:a16="http://schemas.microsoft.com/office/drawing/2014/main" id="{443F2ACA-E6D6-4028-82DD-F03C262D5D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5" y="1410079"/>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F3034703-A219-98F5-12B6-E1CD00DECD33}"/>
              </a:ext>
            </a:extLst>
          </p:cNvPr>
          <p:cNvSpPr txBox="1"/>
          <p:nvPr/>
        </p:nvSpPr>
        <p:spPr>
          <a:xfrm>
            <a:off x="586478" y="1683756"/>
            <a:ext cx="3115265" cy="2396359"/>
          </a:xfrm>
          <a:prstGeom prst="rect">
            <a:avLst/>
          </a:prstGeom>
        </p:spPr>
        <p:txBody>
          <a:bodyPr vert="horz" lIns="91440" tIns="45720" rIns="91440" bIns="45720" rtlCol="0" anchor="b">
            <a:normAutofit/>
          </a:bodyPr>
          <a:lstStyle/>
          <a:p>
            <a:pPr algn="r">
              <a:lnSpc>
                <a:spcPct val="90000"/>
              </a:lnSpc>
              <a:spcBef>
                <a:spcPct val="0"/>
              </a:spcBef>
              <a:spcAft>
                <a:spcPts val="600"/>
              </a:spcAft>
            </a:pPr>
            <a:r>
              <a:rPr lang="en-US" sz="4000" kern="1200" dirty="0">
                <a:solidFill>
                  <a:srgbClr val="FFFFFF"/>
                </a:solidFill>
                <a:latin typeface="+mj-lt"/>
                <a:ea typeface="+mj-ea"/>
                <a:cs typeface="+mj-cs"/>
              </a:rPr>
              <a:t>December - Roof Concerns Emerge</a:t>
            </a:r>
          </a:p>
        </p:txBody>
      </p:sp>
      <p:sp>
        <p:nvSpPr>
          <p:cNvPr id="9" name="Slide Number Placeholder 8">
            <a:extLst>
              <a:ext uri="{FF2B5EF4-FFF2-40B4-BE49-F238E27FC236}">
                <a16:creationId xmlns:a16="http://schemas.microsoft.com/office/drawing/2014/main" id="{AA7B234E-FE17-4087-92FD-3802CA26E967}"/>
              </a:ext>
            </a:extLst>
          </p:cNvPr>
          <p:cNvSpPr>
            <a:spLocks noGrp="1"/>
          </p:cNvSpPr>
          <p:nvPr>
            <p:ph type="sldNum" sz="quarter" idx="4"/>
          </p:nvPr>
        </p:nvSpPr>
        <p:spPr>
          <a:xfrm>
            <a:off x="10038300" y="4894286"/>
            <a:ext cx="1533585" cy="204123"/>
          </a:xfrm>
        </p:spPr>
        <p:txBody>
          <a:bodyPr/>
          <a:lstStyle/>
          <a:p>
            <a:pPr defTabSz="502920">
              <a:spcAft>
                <a:spcPts val="600"/>
              </a:spcAft>
            </a:pPr>
            <a:fld id="{294A09A9-5501-47C1-A89A-A340965A2BE2}" type="slidenum">
              <a:rPr lang="en-US" sz="495" kern="1200">
                <a:solidFill>
                  <a:schemeClr val="tx1">
                    <a:tint val="75000"/>
                  </a:schemeClr>
                </a:solidFill>
                <a:latin typeface="Biome Light" panose="020B0303030204020804" pitchFamily="34" charset="0"/>
                <a:ea typeface="+mn-ea"/>
                <a:cs typeface="Biome Light" panose="020B0303030204020804" pitchFamily="34" charset="0"/>
              </a:rPr>
              <a:pPr defTabSz="502920">
                <a:spcAft>
                  <a:spcPts val="600"/>
                </a:spcAft>
              </a:pPr>
              <a:t>20</a:t>
            </a:fld>
            <a:endParaRPr lang="en-US"/>
          </a:p>
        </p:txBody>
      </p:sp>
      <p:pic>
        <p:nvPicPr>
          <p:cNvPr id="3" name="Picture 2">
            <a:extLst>
              <a:ext uri="{FF2B5EF4-FFF2-40B4-BE49-F238E27FC236}">
                <a16:creationId xmlns:a16="http://schemas.microsoft.com/office/drawing/2014/main" id="{B9AEC878-62C5-D940-6772-40EB85F1D6A4}"/>
              </a:ext>
            </a:extLst>
          </p:cNvPr>
          <p:cNvPicPr>
            <a:picLocks noChangeAspect="1"/>
          </p:cNvPicPr>
          <p:nvPr/>
        </p:nvPicPr>
        <p:blipFill>
          <a:blip r:embed="rId3"/>
          <a:stretch>
            <a:fillRect/>
          </a:stretch>
        </p:blipFill>
        <p:spPr>
          <a:xfrm>
            <a:off x="4158135" y="151297"/>
            <a:ext cx="7863649" cy="6430657"/>
          </a:xfrm>
          <a:prstGeom prst="rect">
            <a:avLst/>
          </a:prstGeom>
        </p:spPr>
      </p:pic>
      <p:sp>
        <p:nvSpPr>
          <p:cNvPr id="7" name="TextBox 6">
            <a:extLst>
              <a:ext uri="{FF2B5EF4-FFF2-40B4-BE49-F238E27FC236}">
                <a16:creationId xmlns:a16="http://schemas.microsoft.com/office/drawing/2014/main" id="{E71525B9-16F9-F5EC-3FF6-DA1F8C0B6E7D}"/>
              </a:ext>
            </a:extLst>
          </p:cNvPr>
          <p:cNvSpPr txBox="1"/>
          <p:nvPr/>
        </p:nvSpPr>
        <p:spPr>
          <a:xfrm>
            <a:off x="12549673" y="6581954"/>
            <a:ext cx="1082348" cy="369332"/>
          </a:xfrm>
          <a:prstGeom prst="rect">
            <a:avLst/>
          </a:prstGeom>
          <a:noFill/>
        </p:spPr>
        <p:txBody>
          <a:bodyPr wrap="none" rtlCol="0">
            <a:spAutoFit/>
          </a:bodyPr>
          <a:lstStyle/>
          <a:p>
            <a:r>
              <a:rPr lang="en-US" dirty="0"/>
              <a:t>Mike 20</a:t>
            </a:r>
          </a:p>
        </p:txBody>
      </p:sp>
    </p:spTree>
    <p:extLst>
      <p:ext uri="{BB962C8B-B14F-4D97-AF65-F5344CB8AC3E}">
        <p14:creationId xmlns:p14="http://schemas.microsoft.com/office/powerpoint/2010/main" val="186439215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5"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00100" y="1491343"/>
            <a:ext cx="3333749" cy="3499103"/>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F3034703-A219-98F5-12B6-E1CD00DECD33}"/>
              </a:ext>
            </a:extLst>
          </p:cNvPr>
          <p:cNvSpPr txBox="1"/>
          <p:nvPr/>
        </p:nvSpPr>
        <p:spPr>
          <a:xfrm>
            <a:off x="1028700" y="1967266"/>
            <a:ext cx="2628900" cy="2547257"/>
          </a:xfrm>
          <a:prstGeom prst="rect">
            <a:avLst/>
          </a:prstGeom>
          <a:noFill/>
        </p:spPr>
        <p:txBody>
          <a:bodyPr vert="horz" lIns="91440" tIns="45720" rIns="91440" bIns="45720" rtlCol="0" anchor="ctr">
            <a:normAutofit/>
          </a:bodyPr>
          <a:lstStyle/>
          <a:p>
            <a:pPr algn="ctr">
              <a:lnSpc>
                <a:spcPct val="90000"/>
              </a:lnSpc>
              <a:spcBef>
                <a:spcPct val="0"/>
              </a:spcBef>
              <a:spcAft>
                <a:spcPts val="600"/>
              </a:spcAft>
            </a:pPr>
            <a:r>
              <a:rPr lang="en-US" sz="2500" kern="1200" dirty="0">
                <a:solidFill>
                  <a:srgbClr val="FFFFFF"/>
                </a:solidFill>
                <a:latin typeface="+mj-lt"/>
                <a:ea typeface="+mj-ea"/>
                <a:cs typeface="+mj-cs"/>
              </a:rPr>
              <a:t>February – The Alliance Report gets Delivered confirms our concerns</a:t>
            </a:r>
          </a:p>
        </p:txBody>
      </p:sp>
      <p:pic>
        <p:nvPicPr>
          <p:cNvPr id="5" name="Picture 4">
            <a:extLst>
              <a:ext uri="{FF2B5EF4-FFF2-40B4-BE49-F238E27FC236}">
                <a16:creationId xmlns:a16="http://schemas.microsoft.com/office/drawing/2014/main" id="{E5C051C6-4910-F24B-8C76-0C44357CF17B}"/>
              </a:ext>
            </a:extLst>
          </p:cNvPr>
          <p:cNvPicPr>
            <a:picLocks noChangeAspect="1"/>
          </p:cNvPicPr>
          <p:nvPr/>
        </p:nvPicPr>
        <p:blipFill>
          <a:blip r:embed="rId3"/>
          <a:stretch>
            <a:fillRect/>
          </a:stretch>
        </p:blipFill>
        <p:spPr>
          <a:xfrm>
            <a:off x="4357313" y="859645"/>
            <a:ext cx="6198837" cy="4695619"/>
          </a:xfrm>
          <a:prstGeom prst="rect">
            <a:avLst/>
          </a:prstGeom>
        </p:spPr>
      </p:pic>
      <p:sp>
        <p:nvSpPr>
          <p:cNvPr id="9" name="Slide Number Placeholder 8">
            <a:extLst>
              <a:ext uri="{FF2B5EF4-FFF2-40B4-BE49-F238E27FC236}">
                <a16:creationId xmlns:a16="http://schemas.microsoft.com/office/drawing/2014/main" id="{AA7B234E-FE17-4087-92FD-3802CA26E967}"/>
              </a:ext>
            </a:extLst>
          </p:cNvPr>
          <p:cNvSpPr>
            <a:spLocks noGrp="1"/>
          </p:cNvSpPr>
          <p:nvPr>
            <p:ph type="sldNum" sz="quarter" idx="4"/>
          </p:nvPr>
        </p:nvSpPr>
        <p:spPr>
          <a:xfrm>
            <a:off x="11034184" y="6356350"/>
            <a:ext cx="815694" cy="365125"/>
          </a:xfrm>
        </p:spPr>
        <p:txBody>
          <a:bodyPr vert="horz" lIns="91440" tIns="45720" rIns="91440" bIns="45720" rtlCol="0" anchor="ctr">
            <a:normAutofit/>
          </a:bodyPr>
          <a:lstStyle/>
          <a:p>
            <a:pPr>
              <a:spcAft>
                <a:spcPts val="600"/>
              </a:spcAft>
            </a:pPr>
            <a:r>
              <a:rPr lang="en-US" sz="1200" dirty="0">
                <a:solidFill>
                  <a:schemeClr val="tx1">
                    <a:alpha val="80000"/>
                  </a:schemeClr>
                </a:solidFill>
                <a:latin typeface="+mn-lt"/>
                <a:cs typeface="+mn-cs"/>
              </a:rPr>
              <a:t>Tim-21 </a:t>
            </a:r>
          </a:p>
        </p:txBody>
      </p:sp>
    </p:spTree>
    <p:extLst>
      <p:ext uri="{BB962C8B-B14F-4D97-AF65-F5344CB8AC3E}">
        <p14:creationId xmlns:p14="http://schemas.microsoft.com/office/powerpoint/2010/main" val="269297982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5"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00100" y="1491343"/>
            <a:ext cx="3333749" cy="3499103"/>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F3034703-A219-98F5-12B6-E1CD00DECD33}"/>
              </a:ext>
            </a:extLst>
          </p:cNvPr>
          <p:cNvSpPr txBox="1"/>
          <p:nvPr/>
        </p:nvSpPr>
        <p:spPr>
          <a:xfrm>
            <a:off x="1028700" y="1967266"/>
            <a:ext cx="2628900" cy="2547257"/>
          </a:xfrm>
          <a:prstGeom prst="rect">
            <a:avLst/>
          </a:prstGeom>
          <a:noFill/>
        </p:spPr>
        <p:txBody>
          <a:bodyPr vert="horz" lIns="91440" tIns="45720" rIns="91440" bIns="45720" rtlCol="0" anchor="ctr">
            <a:normAutofit/>
          </a:bodyPr>
          <a:lstStyle/>
          <a:p>
            <a:pPr algn="ctr">
              <a:lnSpc>
                <a:spcPct val="90000"/>
              </a:lnSpc>
              <a:spcBef>
                <a:spcPct val="0"/>
              </a:spcBef>
              <a:spcAft>
                <a:spcPts val="600"/>
              </a:spcAft>
            </a:pPr>
            <a:r>
              <a:rPr lang="en-US" sz="2500" kern="1200" dirty="0">
                <a:solidFill>
                  <a:srgbClr val="FFFFFF"/>
                </a:solidFill>
                <a:latin typeface="+mj-lt"/>
                <a:ea typeface="+mj-ea"/>
                <a:cs typeface="+mj-cs"/>
              </a:rPr>
              <a:t>Interviewing roofing contractors, accepting bids and selecting North Coast</a:t>
            </a:r>
          </a:p>
        </p:txBody>
      </p:sp>
      <p:pic>
        <p:nvPicPr>
          <p:cNvPr id="7" name="Picture 6">
            <a:extLst>
              <a:ext uri="{FF2B5EF4-FFF2-40B4-BE49-F238E27FC236}">
                <a16:creationId xmlns:a16="http://schemas.microsoft.com/office/drawing/2014/main" id="{5FFEC36E-BC59-E9C6-A039-01F4F68ECC2E}"/>
              </a:ext>
            </a:extLst>
          </p:cNvPr>
          <p:cNvPicPr>
            <a:picLocks noChangeAspect="1"/>
          </p:cNvPicPr>
          <p:nvPr/>
        </p:nvPicPr>
        <p:blipFill>
          <a:blip r:embed="rId3"/>
          <a:stretch>
            <a:fillRect/>
          </a:stretch>
        </p:blipFill>
        <p:spPr>
          <a:xfrm>
            <a:off x="4780781" y="858047"/>
            <a:ext cx="4689221" cy="5551211"/>
          </a:xfrm>
          <a:prstGeom prst="rect">
            <a:avLst/>
          </a:prstGeom>
        </p:spPr>
      </p:pic>
      <p:sp>
        <p:nvSpPr>
          <p:cNvPr id="8" name="TextBox 7">
            <a:extLst>
              <a:ext uri="{FF2B5EF4-FFF2-40B4-BE49-F238E27FC236}">
                <a16:creationId xmlns:a16="http://schemas.microsoft.com/office/drawing/2014/main" id="{4126CED2-29CB-EF32-3182-7CF8F8192B28}"/>
              </a:ext>
            </a:extLst>
          </p:cNvPr>
          <p:cNvSpPr txBox="1"/>
          <p:nvPr/>
        </p:nvSpPr>
        <p:spPr>
          <a:xfrm>
            <a:off x="10328988" y="5979381"/>
            <a:ext cx="1809771" cy="276999"/>
          </a:xfrm>
          <a:prstGeom prst="rect">
            <a:avLst/>
          </a:prstGeom>
          <a:noFill/>
        </p:spPr>
        <p:txBody>
          <a:bodyPr wrap="square" rtlCol="0">
            <a:spAutoFit/>
          </a:bodyPr>
          <a:lstStyle/>
          <a:p>
            <a:r>
              <a:rPr lang="en-US" sz="1200" dirty="0"/>
              <a:t>Mike 22</a:t>
            </a:r>
          </a:p>
        </p:txBody>
      </p:sp>
    </p:spTree>
    <p:extLst>
      <p:ext uri="{BB962C8B-B14F-4D97-AF65-F5344CB8AC3E}">
        <p14:creationId xmlns:p14="http://schemas.microsoft.com/office/powerpoint/2010/main" val="111986217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5"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00100" y="1491343"/>
            <a:ext cx="3333749" cy="3499103"/>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F3034703-A219-98F5-12B6-E1CD00DECD33}"/>
              </a:ext>
            </a:extLst>
          </p:cNvPr>
          <p:cNvSpPr txBox="1"/>
          <p:nvPr/>
        </p:nvSpPr>
        <p:spPr>
          <a:xfrm>
            <a:off x="1028700" y="1967266"/>
            <a:ext cx="2628900" cy="2547257"/>
          </a:xfrm>
          <a:prstGeom prst="rect">
            <a:avLst/>
          </a:prstGeom>
          <a:noFill/>
        </p:spPr>
        <p:txBody>
          <a:bodyPr vert="horz" lIns="91440" tIns="45720" rIns="91440" bIns="45720" rtlCol="0" anchor="ctr">
            <a:normAutofit/>
          </a:bodyPr>
          <a:lstStyle/>
          <a:p>
            <a:pPr algn="ctr">
              <a:lnSpc>
                <a:spcPct val="90000"/>
              </a:lnSpc>
              <a:spcBef>
                <a:spcPct val="0"/>
              </a:spcBef>
              <a:spcAft>
                <a:spcPts val="600"/>
              </a:spcAft>
            </a:pPr>
            <a:r>
              <a:rPr lang="en-US" sz="2500" kern="1200" dirty="0">
                <a:solidFill>
                  <a:srgbClr val="FFFFFF"/>
                </a:solidFill>
                <a:latin typeface="+mj-lt"/>
                <a:ea typeface="+mj-ea"/>
                <a:cs typeface="+mj-cs"/>
              </a:rPr>
              <a:t>Interviewing roofing contractors, accepting bids and selecting North Coast</a:t>
            </a:r>
          </a:p>
        </p:txBody>
      </p:sp>
      <p:sp>
        <p:nvSpPr>
          <p:cNvPr id="9" name="Slide Number Placeholder 8">
            <a:extLst>
              <a:ext uri="{FF2B5EF4-FFF2-40B4-BE49-F238E27FC236}">
                <a16:creationId xmlns:a16="http://schemas.microsoft.com/office/drawing/2014/main" id="{AA7B234E-FE17-4087-92FD-3802CA26E967}"/>
              </a:ext>
            </a:extLst>
          </p:cNvPr>
          <p:cNvSpPr>
            <a:spLocks noGrp="1"/>
          </p:cNvSpPr>
          <p:nvPr>
            <p:ph type="sldNum" sz="quarter" idx="4"/>
          </p:nvPr>
        </p:nvSpPr>
        <p:spPr>
          <a:xfrm>
            <a:off x="11034184" y="6356350"/>
            <a:ext cx="825024" cy="365125"/>
          </a:xfrm>
        </p:spPr>
        <p:txBody>
          <a:bodyPr vert="horz" lIns="91440" tIns="45720" rIns="91440" bIns="45720" rtlCol="0" anchor="ctr">
            <a:normAutofit/>
          </a:bodyPr>
          <a:lstStyle/>
          <a:p>
            <a:pPr>
              <a:spcAft>
                <a:spcPts val="600"/>
              </a:spcAft>
            </a:pPr>
            <a:r>
              <a:rPr lang="en-US" sz="1200" dirty="0">
                <a:solidFill>
                  <a:schemeClr val="tx1">
                    <a:alpha val="80000"/>
                  </a:schemeClr>
                </a:solidFill>
                <a:latin typeface="+mn-lt"/>
                <a:cs typeface="+mn-cs"/>
              </a:rPr>
              <a:t>23 mike</a:t>
            </a:r>
          </a:p>
        </p:txBody>
      </p:sp>
      <p:pic>
        <p:nvPicPr>
          <p:cNvPr id="3" name="Picture 2">
            <a:extLst>
              <a:ext uri="{FF2B5EF4-FFF2-40B4-BE49-F238E27FC236}">
                <a16:creationId xmlns:a16="http://schemas.microsoft.com/office/drawing/2014/main" id="{919E75A0-4CF4-65B6-84FC-8505021BB567}"/>
              </a:ext>
            </a:extLst>
          </p:cNvPr>
          <p:cNvPicPr>
            <a:picLocks noChangeAspect="1"/>
          </p:cNvPicPr>
          <p:nvPr/>
        </p:nvPicPr>
        <p:blipFill>
          <a:blip r:embed="rId3"/>
          <a:stretch>
            <a:fillRect/>
          </a:stretch>
        </p:blipFill>
        <p:spPr>
          <a:xfrm rot="16200000">
            <a:off x="5437949" y="-55543"/>
            <a:ext cx="4389047" cy="6488092"/>
          </a:xfrm>
          <a:prstGeom prst="rect">
            <a:avLst/>
          </a:prstGeom>
        </p:spPr>
      </p:pic>
    </p:spTree>
    <p:extLst>
      <p:ext uri="{BB962C8B-B14F-4D97-AF65-F5344CB8AC3E}">
        <p14:creationId xmlns:p14="http://schemas.microsoft.com/office/powerpoint/2010/main" val="364806800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256B2C21-A230-48C0-8DF1-C46611373C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3847E18C-932D-4C95-AABA-FEC7C9499A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3150CB11-0C61-439E-910F-5787759E72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Freeform: Shape 27">
            <a:extLst>
              <a:ext uri="{FF2B5EF4-FFF2-40B4-BE49-F238E27FC236}">
                <a16:creationId xmlns:a16="http://schemas.microsoft.com/office/drawing/2014/main" id="{43F8A58B-5155-44CE-A5FF-7647B47D0A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0" name="Rectangle 29">
            <a:extLst>
              <a:ext uri="{FF2B5EF4-FFF2-40B4-BE49-F238E27FC236}">
                <a16:creationId xmlns:a16="http://schemas.microsoft.com/office/drawing/2014/main" id="{443F2ACA-E6D6-4028-82DD-F03C262D5D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5" y="1410079"/>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F3034703-A219-98F5-12B6-E1CD00DECD33}"/>
              </a:ext>
            </a:extLst>
          </p:cNvPr>
          <p:cNvSpPr txBox="1"/>
          <p:nvPr/>
        </p:nvSpPr>
        <p:spPr>
          <a:xfrm>
            <a:off x="586478" y="1683756"/>
            <a:ext cx="3115265" cy="2396359"/>
          </a:xfrm>
          <a:prstGeom prst="rect">
            <a:avLst/>
          </a:prstGeom>
        </p:spPr>
        <p:txBody>
          <a:bodyPr vert="horz" lIns="91440" tIns="45720" rIns="91440" bIns="45720" rtlCol="0" anchor="b">
            <a:normAutofit/>
          </a:bodyPr>
          <a:lstStyle/>
          <a:p>
            <a:pPr algn="r">
              <a:lnSpc>
                <a:spcPct val="90000"/>
              </a:lnSpc>
              <a:spcBef>
                <a:spcPct val="0"/>
              </a:spcBef>
              <a:spcAft>
                <a:spcPts val="600"/>
              </a:spcAft>
            </a:pPr>
            <a:r>
              <a:rPr lang="en-US" sz="4000" kern="1200" dirty="0">
                <a:solidFill>
                  <a:srgbClr val="FFFFFF"/>
                </a:solidFill>
                <a:latin typeface="+mj-lt"/>
                <a:ea typeface="+mj-ea"/>
                <a:cs typeface="+mj-cs"/>
              </a:rPr>
              <a:t>Other decisions that were made</a:t>
            </a:r>
          </a:p>
        </p:txBody>
      </p:sp>
      <p:sp>
        <p:nvSpPr>
          <p:cNvPr id="9" name="Slide Number Placeholder 8">
            <a:extLst>
              <a:ext uri="{FF2B5EF4-FFF2-40B4-BE49-F238E27FC236}">
                <a16:creationId xmlns:a16="http://schemas.microsoft.com/office/drawing/2014/main" id="{AA7B234E-FE17-4087-92FD-3802CA26E967}"/>
              </a:ext>
            </a:extLst>
          </p:cNvPr>
          <p:cNvSpPr>
            <a:spLocks noGrp="1"/>
          </p:cNvSpPr>
          <p:nvPr>
            <p:ph type="sldNum" sz="quarter" idx="4"/>
          </p:nvPr>
        </p:nvSpPr>
        <p:spPr>
          <a:xfrm>
            <a:off x="10038300" y="4894286"/>
            <a:ext cx="1533585" cy="204123"/>
          </a:xfrm>
        </p:spPr>
        <p:txBody>
          <a:bodyPr/>
          <a:lstStyle/>
          <a:p>
            <a:pPr defTabSz="502920">
              <a:spcAft>
                <a:spcPts val="600"/>
              </a:spcAft>
            </a:pPr>
            <a:fld id="{294A09A9-5501-47C1-A89A-A340965A2BE2}" type="slidenum">
              <a:rPr lang="en-US" sz="495" kern="1200">
                <a:solidFill>
                  <a:schemeClr val="tx1">
                    <a:tint val="75000"/>
                  </a:schemeClr>
                </a:solidFill>
                <a:latin typeface="Biome Light" panose="020B0303030204020804" pitchFamily="34" charset="0"/>
                <a:ea typeface="+mn-ea"/>
                <a:cs typeface="Biome Light" panose="020B0303030204020804" pitchFamily="34" charset="0"/>
              </a:rPr>
              <a:pPr defTabSz="502920">
                <a:spcAft>
                  <a:spcPts val="600"/>
                </a:spcAft>
              </a:pPr>
              <a:t>24</a:t>
            </a:fld>
            <a:endParaRPr lang="en-US"/>
          </a:p>
        </p:txBody>
      </p:sp>
      <p:sp>
        <p:nvSpPr>
          <p:cNvPr id="6" name="TextBox 5">
            <a:extLst>
              <a:ext uri="{FF2B5EF4-FFF2-40B4-BE49-F238E27FC236}">
                <a16:creationId xmlns:a16="http://schemas.microsoft.com/office/drawing/2014/main" id="{2A5F0B38-EB4D-F1B9-7DD3-DFB165B2355B}"/>
              </a:ext>
            </a:extLst>
          </p:cNvPr>
          <p:cNvSpPr txBox="1"/>
          <p:nvPr/>
        </p:nvSpPr>
        <p:spPr>
          <a:xfrm>
            <a:off x="11041811" y="6232031"/>
            <a:ext cx="1069324" cy="369332"/>
          </a:xfrm>
          <a:prstGeom prst="rect">
            <a:avLst/>
          </a:prstGeom>
          <a:noFill/>
        </p:spPr>
        <p:txBody>
          <a:bodyPr wrap="square">
            <a:spAutoFit/>
          </a:bodyPr>
          <a:lstStyle/>
          <a:p>
            <a:pPr>
              <a:spcAft>
                <a:spcPts val="600"/>
              </a:spcAft>
            </a:pPr>
            <a:r>
              <a:rPr lang="en-US" sz="1800" dirty="0">
                <a:solidFill>
                  <a:schemeClr val="tx1">
                    <a:alpha val="80000"/>
                  </a:schemeClr>
                </a:solidFill>
                <a:latin typeface="+mn-lt"/>
                <a:cs typeface="+mn-cs"/>
              </a:rPr>
              <a:t>Tim 24</a:t>
            </a:r>
          </a:p>
        </p:txBody>
      </p:sp>
      <p:pic>
        <p:nvPicPr>
          <p:cNvPr id="8" name="Picture 7">
            <a:extLst>
              <a:ext uri="{FF2B5EF4-FFF2-40B4-BE49-F238E27FC236}">
                <a16:creationId xmlns:a16="http://schemas.microsoft.com/office/drawing/2014/main" id="{28369F5C-0A7B-7E56-4DCE-9B2E882B7997}"/>
              </a:ext>
            </a:extLst>
          </p:cNvPr>
          <p:cNvPicPr>
            <a:picLocks noChangeAspect="1"/>
          </p:cNvPicPr>
          <p:nvPr/>
        </p:nvPicPr>
        <p:blipFill>
          <a:blip r:embed="rId3"/>
          <a:stretch>
            <a:fillRect/>
          </a:stretch>
        </p:blipFill>
        <p:spPr>
          <a:xfrm>
            <a:off x="4524387" y="642814"/>
            <a:ext cx="6102886" cy="5589217"/>
          </a:xfrm>
          <a:prstGeom prst="rect">
            <a:avLst/>
          </a:prstGeom>
        </p:spPr>
      </p:pic>
    </p:spTree>
    <p:extLst>
      <p:ext uri="{BB962C8B-B14F-4D97-AF65-F5344CB8AC3E}">
        <p14:creationId xmlns:p14="http://schemas.microsoft.com/office/powerpoint/2010/main" val="428753755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256B2C21-A230-48C0-8DF1-C46611373C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3847E18C-932D-4C95-AABA-FEC7C9499A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3150CB11-0C61-439E-910F-5787759E72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Freeform: Shape 27">
            <a:extLst>
              <a:ext uri="{FF2B5EF4-FFF2-40B4-BE49-F238E27FC236}">
                <a16:creationId xmlns:a16="http://schemas.microsoft.com/office/drawing/2014/main" id="{43F8A58B-5155-44CE-A5FF-7647B47D0A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0" name="Rectangle 29">
            <a:extLst>
              <a:ext uri="{FF2B5EF4-FFF2-40B4-BE49-F238E27FC236}">
                <a16:creationId xmlns:a16="http://schemas.microsoft.com/office/drawing/2014/main" id="{443F2ACA-E6D6-4028-82DD-F03C262D5D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5" y="1410079"/>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F3034703-A219-98F5-12B6-E1CD00DECD33}"/>
              </a:ext>
            </a:extLst>
          </p:cNvPr>
          <p:cNvSpPr txBox="1"/>
          <p:nvPr/>
        </p:nvSpPr>
        <p:spPr>
          <a:xfrm>
            <a:off x="586478" y="1683756"/>
            <a:ext cx="3115265" cy="2396359"/>
          </a:xfrm>
          <a:prstGeom prst="rect">
            <a:avLst/>
          </a:prstGeom>
        </p:spPr>
        <p:txBody>
          <a:bodyPr vert="horz" lIns="91440" tIns="45720" rIns="91440" bIns="45720" rtlCol="0" anchor="b">
            <a:normAutofit/>
          </a:bodyPr>
          <a:lstStyle/>
          <a:p>
            <a:pPr algn="r">
              <a:lnSpc>
                <a:spcPct val="90000"/>
              </a:lnSpc>
              <a:spcBef>
                <a:spcPct val="0"/>
              </a:spcBef>
              <a:spcAft>
                <a:spcPts val="600"/>
              </a:spcAft>
            </a:pPr>
            <a:r>
              <a:rPr lang="en-US" sz="4000" kern="1200" dirty="0">
                <a:solidFill>
                  <a:srgbClr val="FFFFFF"/>
                </a:solidFill>
                <a:latin typeface="+mj-lt"/>
                <a:ea typeface="+mj-ea"/>
                <a:cs typeface="+mj-cs"/>
              </a:rPr>
              <a:t>Other decisions that were made</a:t>
            </a:r>
          </a:p>
        </p:txBody>
      </p:sp>
      <p:sp>
        <p:nvSpPr>
          <p:cNvPr id="9" name="Slide Number Placeholder 8">
            <a:extLst>
              <a:ext uri="{FF2B5EF4-FFF2-40B4-BE49-F238E27FC236}">
                <a16:creationId xmlns:a16="http://schemas.microsoft.com/office/drawing/2014/main" id="{AA7B234E-FE17-4087-92FD-3802CA26E967}"/>
              </a:ext>
            </a:extLst>
          </p:cNvPr>
          <p:cNvSpPr>
            <a:spLocks noGrp="1"/>
          </p:cNvSpPr>
          <p:nvPr>
            <p:ph type="sldNum" sz="quarter" idx="4"/>
          </p:nvPr>
        </p:nvSpPr>
        <p:spPr>
          <a:xfrm>
            <a:off x="10038300" y="4894286"/>
            <a:ext cx="1533585" cy="204123"/>
          </a:xfrm>
        </p:spPr>
        <p:txBody>
          <a:bodyPr/>
          <a:lstStyle/>
          <a:p>
            <a:pPr defTabSz="502920">
              <a:spcAft>
                <a:spcPts val="600"/>
              </a:spcAft>
            </a:pPr>
            <a:fld id="{294A09A9-5501-47C1-A89A-A340965A2BE2}" type="slidenum">
              <a:rPr lang="en-US" sz="495" kern="1200">
                <a:solidFill>
                  <a:schemeClr val="tx1">
                    <a:tint val="75000"/>
                  </a:schemeClr>
                </a:solidFill>
                <a:latin typeface="Biome Light" panose="020B0303030204020804" pitchFamily="34" charset="0"/>
                <a:ea typeface="+mn-ea"/>
                <a:cs typeface="Biome Light" panose="020B0303030204020804" pitchFamily="34" charset="0"/>
              </a:rPr>
              <a:pPr defTabSz="502920">
                <a:spcAft>
                  <a:spcPts val="600"/>
                </a:spcAft>
              </a:pPr>
              <a:t>25</a:t>
            </a:fld>
            <a:endParaRPr lang="en-US"/>
          </a:p>
        </p:txBody>
      </p:sp>
      <p:sp>
        <p:nvSpPr>
          <p:cNvPr id="6" name="TextBox 5">
            <a:extLst>
              <a:ext uri="{FF2B5EF4-FFF2-40B4-BE49-F238E27FC236}">
                <a16:creationId xmlns:a16="http://schemas.microsoft.com/office/drawing/2014/main" id="{2A5F0B38-EB4D-F1B9-7DD3-DFB165B2355B}"/>
              </a:ext>
            </a:extLst>
          </p:cNvPr>
          <p:cNvSpPr txBox="1"/>
          <p:nvPr/>
        </p:nvSpPr>
        <p:spPr>
          <a:xfrm>
            <a:off x="10786188" y="6232031"/>
            <a:ext cx="1116913" cy="369332"/>
          </a:xfrm>
          <a:prstGeom prst="rect">
            <a:avLst/>
          </a:prstGeom>
          <a:noFill/>
        </p:spPr>
        <p:txBody>
          <a:bodyPr wrap="square">
            <a:spAutoFit/>
          </a:bodyPr>
          <a:lstStyle/>
          <a:p>
            <a:pPr>
              <a:spcAft>
                <a:spcPts val="600"/>
              </a:spcAft>
            </a:pPr>
            <a:r>
              <a:rPr lang="en-US" dirty="0">
                <a:solidFill>
                  <a:schemeClr val="tx1">
                    <a:alpha val="80000"/>
                  </a:schemeClr>
                </a:solidFill>
              </a:rPr>
              <a:t>Tim 25</a:t>
            </a:r>
            <a:endParaRPr lang="en-US" sz="1800" dirty="0">
              <a:solidFill>
                <a:schemeClr val="tx1">
                  <a:alpha val="80000"/>
                </a:schemeClr>
              </a:solidFill>
              <a:latin typeface="+mn-lt"/>
              <a:cs typeface="+mn-cs"/>
            </a:endParaRPr>
          </a:p>
        </p:txBody>
      </p:sp>
      <p:pic>
        <p:nvPicPr>
          <p:cNvPr id="5" name="Picture 4">
            <a:extLst>
              <a:ext uri="{FF2B5EF4-FFF2-40B4-BE49-F238E27FC236}">
                <a16:creationId xmlns:a16="http://schemas.microsoft.com/office/drawing/2014/main" id="{787003BE-35FE-DBE2-E4B8-8EBAB1547536}"/>
              </a:ext>
            </a:extLst>
          </p:cNvPr>
          <p:cNvPicPr>
            <a:picLocks noChangeAspect="1"/>
          </p:cNvPicPr>
          <p:nvPr/>
        </p:nvPicPr>
        <p:blipFill>
          <a:blip r:embed="rId2"/>
          <a:stretch>
            <a:fillRect/>
          </a:stretch>
        </p:blipFill>
        <p:spPr>
          <a:xfrm>
            <a:off x="4361157" y="736011"/>
            <a:ext cx="3461238" cy="4680677"/>
          </a:xfrm>
          <a:prstGeom prst="rect">
            <a:avLst/>
          </a:prstGeom>
        </p:spPr>
      </p:pic>
      <p:pic>
        <p:nvPicPr>
          <p:cNvPr id="8" name="Picture 7">
            <a:extLst>
              <a:ext uri="{FF2B5EF4-FFF2-40B4-BE49-F238E27FC236}">
                <a16:creationId xmlns:a16="http://schemas.microsoft.com/office/drawing/2014/main" id="{0F991249-82CF-D9AF-AB2D-6545EFAF8A88}"/>
              </a:ext>
            </a:extLst>
          </p:cNvPr>
          <p:cNvPicPr>
            <a:picLocks noChangeAspect="1"/>
          </p:cNvPicPr>
          <p:nvPr/>
        </p:nvPicPr>
        <p:blipFill>
          <a:blip r:embed="rId3"/>
          <a:stretch>
            <a:fillRect/>
          </a:stretch>
        </p:blipFill>
        <p:spPr>
          <a:xfrm>
            <a:off x="8065006" y="767216"/>
            <a:ext cx="3506879" cy="5323559"/>
          </a:xfrm>
          <a:prstGeom prst="rect">
            <a:avLst/>
          </a:prstGeom>
        </p:spPr>
      </p:pic>
    </p:spTree>
    <p:extLst>
      <p:ext uri="{BB962C8B-B14F-4D97-AF65-F5344CB8AC3E}">
        <p14:creationId xmlns:p14="http://schemas.microsoft.com/office/powerpoint/2010/main" val="387614474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256B2C21-A230-48C0-8DF1-C46611373C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3847E18C-932D-4C95-AABA-FEC7C9499A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3150CB11-0C61-439E-910F-5787759E72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Freeform: Shape 27">
            <a:extLst>
              <a:ext uri="{FF2B5EF4-FFF2-40B4-BE49-F238E27FC236}">
                <a16:creationId xmlns:a16="http://schemas.microsoft.com/office/drawing/2014/main" id="{43F8A58B-5155-44CE-A5FF-7647B47D0A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0" name="Rectangle 29">
            <a:extLst>
              <a:ext uri="{FF2B5EF4-FFF2-40B4-BE49-F238E27FC236}">
                <a16:creationId xmlns:a16="http://schemas.microsoft.com/office/drawing/2014/main" id="{443F2ACA-E6D6-4028-82DD-F03C262D5D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5" y="1410079"/>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F3034703-A219-98F5-12B6-E1CD00DECD33}"/>
              </a:ext>
            </a:extLst>
          </p:cNvPr>
          <p:cNvSpPr txBox="1"/>
          <p:nvPr/>
        </p:nvSpPr>
        <p:spPr>
          <a:xfrm>
            <a:off x="586478" y="1683756"/>
            <a:ext cx="3115265" cy="2396359"/>
          </a:xfrm>
          <a:prstGeom prst="rect">
            <a:avLst/>
          </a:prstGeom>
        </p:spPr>
        <p:txBody>
          <a:bodyPr vert="horz" lIns="91440" tIns="45720" rIns="91440" bIns="45720" rtlCol="0" anchor="b">
            <a:normAutofit/>
          </a:bodyPr>
          <a:lstStyle/>
          <a:p>
            <a:pPr algn="r">
              <a:lnSpc>
                <a:spcPct val="90000"/>
              </a:lnSpc>
              <a:spcBef>
                <a:spcPct val="0"/>
              </a:spcBef>
              <a:spcAft>
                <a:spcPts val="600"/>
              </a:spcAft>
            </a:pPr>
            <a:r>
              <a:rPr lang="en-US" sz="4000" kern="1200" dirty="0">
                <a:solidFill>
                  <a:srgbClr val="FFFFFF"/>
                </a:solidFill>
                <a:latin typeface="+mj-lt"/>
                <a:ea typeface="+mj-ea"/>
                <a:cs typeface="+mj-cs"/>
              </a:rPr>
              <a:t>Other decisions that were made</a:t>
            </a:r>
          </a:p>
        </p:txBody>
      </p:sp>
      <p:sp>
        <p:nvSpPr>
          <p:cNvPr id="9" name="Slide Number Placeholder 8">
            <a:extLst>
              <a:ext uri="{FF2B5EF4-FFF2-40B4-BE49-F238E27FC236}">
                <a16:creationId xmlns:a16="http://schemas.microsoft.com/office/drawing/2014/main" id="{AA7B234E-FE17-4087-92FD-3802CA26E967}"/>
              </a:ext>
            </a:extLst>
          </p:cNvPr>
          <p:cNvSpPr>
            <a:spLocks noGrp="1"/>
          </p:cNvSpPr>
          <p:nvPr>
            <p:ph type="sldNum" sz="quarter" idx="4"/>
          </p:nvPr>
        </p:nvSpPr>
        <p:spPr>
          <a:xfrm>
            <a:off x="10038300" y="4894286"/>
            <a:ext cx="1533585" cy="204123"/>
          </a:xfrm>
        </p:spPr>
        <p:txBody>
          <a:bodyPr/>
          <a:lstStyle/>
          <a:p>
            <a:pPr defTabSz="502920">
              <a:spcAft>
                <a:spcPts val="600"/>
              </a:spcAft>
            </a:pPr>
            <a:fld id="{294A09A9-5501-47C1-A89A-A340965A2BE2}" type="slidenum">
              <a:rPr lang="en-US" sz="495" kern="1200">
                <a:solidFill>
                  <a:schemeClr val="tx1">
                    <a:tint val="75000"/>
                  </a:schemeClr>
                </a:solidFill>
                <a:latin typeface="Biome Light" panose="020B0303030204020804" pitchFamily="34" charset="0"/>
                <a:ea typeface="+mn-ea"/>
                <a:cs typeface="Biome Light" panose="020B0303030204020804" pitchFamily="34" charset="0"/>
              </a:rPr>
              <a:pPr defTabSz="502920">
                <a:spcAft>
                  <a:spcPts val="600"/>
                </a:spcAft>
              </a:pPr>
              <a:t>26</a:t>
            </a:fld>
            <a:endParaRPr lang="en-US"/>
          </a:p>
        </p:txBody>
      </p:sp>
      <p:pic>
        <p:nvPicPr>
          <p:cNvPr id="7" name="Picture 6">
            <a:extLst>
              <a:ext uri="{FF2B5EF4-FFF2-40B4-BE49-F238E27FC236}">
                <a16:creationId xmlns:a16="http://schemas.microsoft.com/office/drawing/2014/main" id="{8F83E655-837E-FBB5-A404-12EF75B88DF6}"/>
              </a:ext>
            </a:extLst>
          </p:cNvPr>
          <p:cNvPicPr>
            <a:picLocks noChangeAspect="1"/>
          </p:cNvPicPr>
          <p:nvPr/>
        </p:nvPicPr>
        <p:blipFill>
          <a:blip r:embed="rId3"/>
          <a:stretch>
            <a:fillRect/>
          </a:stretch>
        </p:blipFill>
        <p:spPr>
          <a:xfrm rot="16200000">
            <a:off x="4083096" y="953578"/>
            <a:ext cx="3746087" cy="2937378"/>
          </a:xfrm>
          <a:prstGeom prst="rect">
            <a:avLst/>
          </a:prstGeom>
        </p:spPr>
      </p:pic>
      <p:pic>
        <p:nvPicPr>
          <p:cNvPr id="10" name="Picture 9">
            <a:extLst>
              <a:ext uri="{FF2B5EF4-FFF2-40B4-BE49-F238E27FC236}">
                <a16:creationId xmlns:a16="http://schemas.microsoft.com/office/drawing/2014/main" id="{472DF8DF-9B59-628E-3890-C0A8FE7FC2E9}"/>
              </a:ext>
            </a:extLst>
          </p:cNvPr>
          <p:cNvPicPr>
            <a:picLocks noChangeAspect="1"/>
          </p:cNvPicPr>
          <p:nvPr/>
        </p:nvPicPr>
        <p:blipFill>
          <a:blip r:embed="rId4"/>
          <a:stretch>
            <a:fillRect/>
          </a:stretch>
        </p:blipFill>
        <p:spPr>
          <a:xfrm>
            <a:off x="7561690" y="539651"/>
            <a:ext cx="4107577" cy="5867966"/>
          </a:xfrm>
          <a:prstGeom prst="rect">
            <a:avLst/>
          </a:prstGeom>
        </p:spPr>
      </p:pic>
      <p:sp>
        <p:nvSpPr>
          <p:cNvPr id="11" name="TextBox 10">
            <a:extLst>
              <a:ext uri="{FF2B5EF4-FFF2-40B4-BE49-F238E27FC236}">
                <a16:creationId xmlns:a16="http://schemas.microsoft.com/office/drawing/2014/main" id="{E24E6173-763D-0937-5624-2E39B5875D9E}"/>
              </a:ext>
            </a:extLst>
          </p:cNvPr>
          <p:cNvSpPr txBox="1"/>
          <p:nvPr/>
        </p:nvSpPr>
        <p:spPr>
          <a:xfrm>
            <a:off x="11467323" y="6535977"/>
            <a:ext cx="754378" cy="276999"/>
          </a:xfrm>
          <a:prstGeom prst="rect">
            <a:avLst/>
          </a:prstGeom>
          <a:noFill/>
        </p:spPr>
        <p:txBody>
          <a:bodyPr wrap="square" rtlCol="0">
            <a:spAutoFit/>
          </a:bodyPr>
          <a:lstStyle/>
          <a:p>
            <a:r>
              <a:rPr lang="en-US" sz="1200" dirty="0"/>
              <a:t>Tim 26</a:t>
            </a:r>
          </a:p>
        </p:txBody>
      </p:sp>
    </p:spTree>
    <p:extLst>
      <p:ext uri="{BB962C8B-B14F-4D97-AF65-F5344CB8AC3E}">
        <p14:creationId xmlns:p14="http://schemas.microsoft.com/office/powerpoint/2010/main" val="200279290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5"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00100" y="1491343"/>
            <a:ext cx="3333749" cy="3499103"/>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F3034703-A219-98F5-12B6-E1CD00DECD33}"/>
              </a:ext>
            </a:extLst>
          </p:cNvPr>
          <p:cNvSpPr txBox="1"/>
          <p:nvPr/>
        </p:nvSpPr>
        <p:spPr>
          <a:xfrm>
            <a:off x="1028700" y="1967266"/>
            <a:ext cx="2628900" cy="2547257"/>
          </a:xfrm>
          <a:prstGeom prst="rect">
            <a:avLst/>
          </a:prstGeom>
          <a:noFill/>
        </p:spPr>
        <p:txBody>
          <a:bodyPr vert="horz" lIns="91440" tIns="45720" rIns="91440" bIns="45720" rtlCol="0" anchor="ctr">
            <a:normAutofit/>
          </a:bodyPr>
          <a:lstStyle/>
          <a:p>
            <a:pPr algn="ctr">
              <a:lnSpc>
                <a:spcPct val="90000"/>
              </a:lnSpc>
              <a:spcBef>
                <a:spcPct val="0"/>
              </a:spcBef>
              <a:spcAft>
                <a:spcPts val="600"/>
              </a:spcAft>
            </a:pPr>
            <a:r>
              <a:rPr lang="en-US" sz="2500" kern="1200" dirty="0">
                <a:solidFill>
                  <a:srgbClr val="FFFFFF"/>
                </a:solidFill>
                <a:latin typeface="+mj-lt"/>
                <a:ea typeface="+mj-ea"/>
                <a:cs typeface="+mj-cs"/>
              </a:rPr>
              <a:t>Replacing the roof</a:t>
            </a:r>
          </a:p>
        </p:txBody>
      </p:sp>
      <p:sp>
        <p:nvSpPr>
          <p:cNvPr id="9" name="Slide Number Placeholder 8">
            <a:extLst>
              <a:ext uri="{FF2B5EF4-FFF2-40B4-BE49-F238E27FC236}">
                <a16:creationId xmlns:a16="http://schemas.microsoft.com/office/drawing/2014/main" id="{AA7B234E-FE17-4087-92FD-3802CA26E967}"/>
              </a:ext>
            </a:extLst>
          </p:cNvPr>
          <p:cNvSpPr>
            <a:spLocks noGrp="1"/>
          </p:cNvSpPr>
          <p:nvPr>
            <p:ph type="sldNum" sz="quarter" idx="4"/>
          </p:nvPr>
        </p:nvSpPr>
        <p:spPr>
          <a:xfrm>
            <a:off x="10886536" y="6356350"/>
            <a:ext cx="991333" cy="365125"/>
          </a:xfrm>
        </p:spPr>
        <p:txBody>
          <a:bodyPr vert="horz" lIns="91440" tIns="45720" rIns="91440" bIns="45720" rtlCol="0" anchor="ctr">
            <a:normAutofit/>
          </a:bodyPr>
          <a:lstStyle/>
          <a:p>
            <a:pPr>
              <a:spcAft>
                <a:spcPts val="600"/>
              </a:spcAft>
            </a:pPr>
            <a:r>
              <a:rPr lang="en-US" sz="1200" dirty="0">
                <a:solidFill>
                  <a:schemeClr val="tx1">
                    <a:alpha val="80000"/>
                  </a:schemeClr>
                </a:solidFill>
                <a:latin typeface="+mn-lt"/>
                <a:cs typeface="+mn-cs"/>
              </a:rPr>
              <a:t>Mike 27</a:t>
            </a:r>
          </a:p>
        </p:txBody>
      </p:sp>
      <p:pic>
        <p:nvPicPr>
          <p:cNvPr id="5" name="Picture 4">
            <a:extLst>
              <a:ext uri="{FF2B5EF4-FFF2-40B4-BE49-F238E27FC236}">
                <a16:creationId xmlns:a16="http://schemas.microsoft.com/office/drawing/2014/main" id="{5CD36FD6-BBC0-0809-8F22-7363C3B4BF1E}"/>
              </a:ext>
            </a:extLst>
          </p:cNvPr>
          <p:cNvPicPr>
            <a:picLocks noChangeAspect="1"/>
          </p:cNvPicPr>
          <p:nvPr/>
        </p:nvPicPr>
        <p:blipFill>
          <a:blip r:embed="rId3"/>
          <a:stretch>
            <a:fillRect/>
          </a:stretch>
        </p:blipFill>
        <p:spPr>
          <a:xfrm>
            <a:off x="4373867" y="1056791"/>
            <a:ext cx="6115904" cy="4553585"/>
          </a:xfrm>
          <a:prstGeom prst="rect">
            <a:avLst/>
          </a:prstGeom>
        </p:spPr>
      </p:pic>
    </p:spTree>
    <p:extLst>
      <p:ext uri="{BB962C8B-B14F-4D97-AF65-F5344CB8AC3E}">
        <p14:creationId xmlns:p14="http://schemas.microsoft.com/office/powerpoint/2010/main" val="304350867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5"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00100" y="1491343"/>
            <a:ext cx="3333749" cy="3499103"/>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F3034703-A219-98F5-12B6-E1CD00DECD33}"/>
              </a:ext>
            </a:extLst>
          </p:cNvPr>
          <p:cNvSpPr txBox="1"/>
          <p:nvPr/>
        </p:nvSpPr>
        <p:spPr>
          <a:xfrm>
            <a:off x="1028700" y="1967266"/>
            <a:ext cx="2628900" cy="2547257"/>
          </a:xfrm>
          <a:prstGeom prst="rect">
            <a:avLst/>
          </a:prstGeom>
          <a:noFill/>
        </p:spPr>
        <p:txBody>
          <a:bodyPr vert="horz" lIns="91440" tIns="45720" rIns="91440" bIns="45720" rtlCol="0" anchor="ctr">
            <a:normAutofit/>
          </a:bodyPr>
          <a:lstStyle/>
          <a:p>
            <a:pPr algn="ctr">
              <a:lnSpc>
                <a:spcPct val="90000"/>
              </a:lnSpc>
              <a:spcBef>
                <a:spcPct val="0"/>
              </a:spcBef>
              <a:spcAft>
                <a:spcPts val="600"/>
              </a:spcAft>
            </a:pPr>
            <a:r>
              <a:rPr lang="en-US" sz="2500" kern="1200" dirty="0">
                <a:solidFill>
                  <a:srgbClr val="FFFFFF"/>
                </a:solidFill>
                <a:latin typeface="+mj-lt"/>
                <a:ea typeface="+mj-ea"/>
                <a:cs typeface="+mj-cs"/>
              </a:rPr>
              <a:t>Replacing the roof</a:t>
            </a:r>
          </a:p>
        </p:txBody>
      </p:sp>
      <p:sp>
        <p:nvSpPr>
          <p:cNvPr id="9" name="Slide Number Placeholder 8">
            <a:extLst>
              <a:ext uri="{FF2B5EF4-FFF2-40B4-BE49-F238E27FC236}">
                <a16:creationId xmlns:a16="http://schemas.microsoft.com/office/drawing/2014/main" id="{AA7B234E-FE17-4087-92FD-3802CA26E967}"/>
              </a:ext>
            </a:extLst>
          </p:cNvPr>
          <p:cNvSpPr>
            <a:spLocks noGrp="1"/>
          </p:cNvSpPr>
          <p:nvPr>
            <p:ph type="sldNum" sz="quarter" idx="4"/>
          </p:nvPr>
        </p:nvSpPr>
        <p:spPr>
          <a:xfrm>
            <a:off x="11034184" y="6356350"/>
            <a:ext cx="890338" cy="365125"/>
          </a:xfrm>
        </p:spPr>
        <p:txBody>
          <a:bodyPr vert="horz" lIns="91440" tIns="45720" rIns="91440" bIns="45720" rtlCol="0" anchor="ctr">
            <a:normAutofit/>
          </a:bodyPr>
          <a:lstStyle/>
          <a:p>
            <a:pPr>
              <a:spcAft>
                <a:spcPts val="600"/>
              </a:spcAft>
            </a:pPr>
            <a:r>
              <a:rPr lang="en-US" sz="1200" dirty="0">
                <a:solidFill>
                  <a:schemeClr val="tx1">
                    <a:alpha val="80000"/>
                  </a:schemeClr>
                </a:solidFill>
                <a:latin typeface="+mn-lt"/>
                <a:cs typeface="+mn-cs"/>
              </a:rPr>
              <a:t>Mike 28</a:t>
            </a:r>
          </a:p>
        </p:txBody>
      </p:sp>
      <p:pic>
        <p:nvPicPr>
          <p:cNvPr id="3" name="Picture 2">
            <a:extLst>
              <a:ext uri="{FF2B5EF4-FFF2-40B4-BE49-F238E27FC236}">
                <a16:creationId xmlns:a16="http://schemas.microsoft.com/office/drawing/2014/main" id="{7EF87737-7A3F-33A0-509D-7F2B15323FCE}"/>
              </a:ext>
            </a:extLst>
          </p:cNvPr>
          <p:cNvPicPr>
            <a:picLocks noChangeAspect="1"/>
          </p:cNvPicPr>
          <p:nvPr/>
        </p:nvPicPr>
        <p:blipFill>
          <a:blip r:embed="rId2"/>
          <a:stretch>
            <a:fillRect/>
          </a:stretch>
        </p:blipFill>
        <p:spPr>
          <a:xfrm>
            <a:off x="4351665" y="940285"/>
            <a:ext cx="6192114" cy="4601217"/>
          </a:xfrm>
          <a:prstGeom prst="rect">
            <a:avLst/>
          </a:prstGeom>
        </p:spPr>
      </p:pic>
    </p:spTree>
    <p:extLst>
      <p:ext uri="{BB962C8B-B14F-4D97-AF65-F5344CB8AC3E}">
        <p14:creationId xmlns:p14="http://schemas.microsoft.com/office/powerpoint/2010/main" val="275300639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5"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00100" y="1491343"/>
            <a:ext cx="3333749" cy="3499103"/>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F3034703-A219-98F5-12B6-E1CD00DECD33}"/>
              </a:ext>
            </a:extLst>
          </p:cNvPr>
          <p:cNvSpPr txBox="1"/>
          <p:nvPr/>
        </p:nvSpPr>
        <p:spPr>
          <a:xfrm>
            <a:off x="1028700" y="1967266"/>
            <a:ext cx="2628900" cy="2547257"/>
          </a:xfrm>
          <a:prstGeom prst="rect">
            <a:avLst/>
          </a:prstGeom>
          <a:noFill/>
        </p:spPr>
        <p:txBody>
          <a:bodyPr vert="horz" lIns="91440" tIns="45720" rIns="91440" bIns="45720" rtlCol="0" anchor="ctr">
            <a:normAutofit/>
          </a:bodyPr>
          <a:lstStyle/>
          <a:p>
            <a:pPr algn="ctr">
              <a:lnSpc>
                <a:spcPct val="90000"/>
              </a:lnSpc>
              <a:spcBef>
                <a:spcPct val="0"/>
              </a:spcBef>
              <a:spcAft>
                <a:spcPts val="600"/>
              </a:spcAft>
            </a:pPr>
            <a:r>
              <a:rPr lang="en-US" sz="2500" kern="1200" dirty="0">
                <a:solidFill>
                  <a:srgbClr val="FFFFFF"/>
                </a:solidFill>
                <a:latin typeface="+mj-lt"/>
                <a:ea typeface="+mj-ea"/>
                <a:cs typeface="+mj-cs"/>
              </a:rPr>
              <a:t>Gutter Install</a:t>
            </a:r>
          </a:p>
        </p:txBody>
      </p:sp>
      <p:sp>
        <p:nvSpPr>
          <p:cNvPr id="9" name="Slide Number Placeholder 8">
            <a:extLst>
              <a:ext uri="{FF2B5EF4-FFF2-40B4-BE49-F238E27FC236}">
                <a16:creationId xmlns:a16="http://schemas.microsoft.com/office/drawing/2014/main" id="{AA7B234E-FE17-4087-92FD-3802CA26E967}"/>
              </a:ext>
            </a:extLst>
          </p:cNvPr>
          <p:cNvSpPr>
            <a:spLocks noGrp="1"/>
          </p:cNvSpPr>
          <p:nvPr>
            <p:ph type="sldNum" sz="quarter" idx="4"/>
          </p:nvPr>
        </p:nvSpPr>
        <p:spPr>
          <a:xfrm>
            <a:off x="11034184" y="6319026"/>
            <a:ext cx="798292" cy="365125"/>
          </a:xfrm>
        </p:spPr>
        <p:txBody>
          <a:bodyPr vert="horz" lIns="91440" tIns="45720" rIns="91440" bIns="45720" rtlCol="0" anchor="ctr">
            <a:normAutofit/>
          </a:bodyPr>
          <a:lstStyle/>
          <a:p>
            <a:pPr>
              <a:spcAft>
                <a:spcPts val="600"/>
              </a:spcAft>
            </a:pPr>
            <a:r>
              <a:rPr lang="en-US" sz="1200" dirty="0">
                <a:solidFill>
                  <a:schemeClr val="tx1">
                    <a:alpha val="80000"/>
                  </a:schemeClr>
                </a:solidFill>
                <a:latin typeface="+mn-lt"/>
                <a:cs typeface="+mn-cs"/>
              </a:rPr>
              <a:t>Mike 29</a:t>
            </a:r>
          </a:p>
        </p:txBody>
      </p:sp>
      <p:pic>
        <p:nvPicPr>
          <p:cNvPr id="5" name="Picture 4">
            <a:extLst>
              <a:ext uri="{FF2B5EF4-FFF2-40B4-BE49-F238E27FC236}">
                <a16:creationId xmlns:a16="http://schemas.microsoft.com/office/drawing/2014/main" id="{3D307F22-4AB8-E6AC-93E6-0AA75373E9A8}"/>
              </a:ext>
            </a:extLst>
          </p:cNvPr>
          <p:cNvPicPr>
            <a:picLocks noChangeAspect="1"/>
          </p:cNvPicPr>
          <p:nvPr/>
        </p:nvPicPr>
        <p:blipFill>
          <a:blip r:embed="rId3"/>
          <a:stretch>
            <a:fillRect/>
          </a:stretch>
        </p:blipFill>
        <p:spPr>
          <a:xfrm>
            <a:off x="4280605" y="218424"/>
            <a:ext cx="3630789" cy="3805493"/>
          </a:xfrm>
          <a:prstGeom prst="rect">
            <a:avLst/>
          </a:prstGeom>
        </p:spPr>
      </p:pic>
      <p:pic>
        <p:nvPicPr>
          <p:cNvPr id="7" name="Picture 6">
            <a:extLst>
              <a:ext uri="{FF2B5EF4-FFF2-40B4-BE49-F238E27FC236}">
                <a16:creationId xmlns:a16="http://schemas.microsoft.com/office/drawing/2014/main" id="{5368CBF4-87DF-550E-F3CB-504280014090}"/>
              </a:ext>
            </a:extLst>
          </p:cNvPr>
          <p:cNvPicPr>
            <a:picLocks noChangeAspect="1"/>
          </p:cNvPicPr>
          <p:nvPr/>
        </p:nvPicPr>
        <p:blipFill>
          <a:blip r:embed="rId4"/>
          <a:stretch>
            <a:fillRect/>
          </a:stretch>
        </p:blipFill>
        <p:spPr>
          <a:xfrm>
            <a:off x="8452512" y="3426425"/>
            <a:ext cx="2838846" cy="2962688"/>
          </a:xfrm>
          <a:prstGeom prst="rect">
            <a:avLst/>
          </a:prstGeom>
        </p:spPr>
      </p:pic>
    </p:spTree>
    <p:extLst>
      <p:ext uri="{BB962C8B-B14F-4D97-AF65-F5344CB8AC3E}">
        <p14:creationId xmlns:p14="http://schemas.microsoft.com/office/powerpoint/2010/main" val="11488767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Date Placeholder 7">
            <a:extLst>
              <a:ext uri="{FF2B5EF4-FFF2-40B4-BE49-F238E27FC236}">
                <a16:creationId xmlns:a16="http://schemas.microsoft.com/office/drawing/2014/main" id="{B10C7A9E-B1D7-4285-8DD5-D28AFDC7B4F8}"/>
              </a:ext>
            </a:extLst>
          </p:cNvPr>
          <p:cNvSpPr>
            <a:spLocks noGrp="1"/>
          </p:cNvSpPr>
          <p:nvPr>
            <p:ph type="dt" sz="half" idx="2"/>
          </p:nvPr>
        </p:nvSpPr>
        <p:spPr/>
        <p:txBody>
          <a:bodyPr/>
          <a:lstStyle/>
          <a:p>
            <a:fld id="{5AF05980-54E0-4F3D-BAF3-4CE06FA77025}" type="datetime1">
              <a:rPr lang="en-US" smtClean="0"/>
              <a:pPr/>
              <a:t>9/8/2023</a:t>
            </a:fld>
            <a:endParaRPr lang="en-US" dirty="0"/>
          </a:p>
        </p:txBody>
      </p:sp>
      <p:sp>
        <p:nvSpPr>
          <p:cNvPr id="9" name="Slide Number Placeholder 8">
            <a:extLst>
              <a:ext uri="{FF2B5EF4-FFF2-40B4-BE49-F238E27FC236}">
                <a16:creationId xmlns:a16="http://schemas.microsoft.com/office/drawing/2014/main" id="{AA7B234E-FE17-4087-92FD-3802CA26E967}"/>
              </a:ext>
            </a:extLst>
          </p:cNvPr>
          <p:cNvSpPr>
            <a:spLocks noGrp="1"/>
          </p:cNvSpPr>
          <p:nvPr>
            <p:ph type="sldNum" sz="quarter" idx="4"/>
          </p:nvPr>
        </p:nvSpPr>
        <p:spPr/>
        <p:txBody>
          <a:bodyPr/>
          <a:lstStyle/>
          <a:p>
            <a:fld id="{294A09A9-5501-47C1-A89A-A340965A2BE2}" type="slidenum">
              <a:rPr lang="en-US" smtClean="0"/>
              <a:pPr/>
              <a:t>3</a:t>
            </a:fld>
            <a:endParaRPr lang="en-US" dirty="0"/>
          </a:p>
        </p:txBody>
      </p:sp>
      <p:sp>
        <p:nvSpPr>
          <p:cNvPr id="2" name="Text Placeholder 1">
            <a:extLst>
              <a:ext uri="{FF2B5EF4-FFF2-40B4-BE49-F238E27FC236}">
                <a16:creationId xmlns:a16="http://schemas.microsoft.com/office/drawing/2014/main" id="{C11A7FF5-E7DB-4462-BC64-12126BDC0DFB}"/>
              </a:ext>
            </a:extLst>
          </p:cNvPr>
          <p:cNvSpPr>
            <a:spLocks noGrp="1"/>
          </p:cNvSpPr>
          <p:nvPr>
            <p:ph type="body" sz="quarter" idx="4294967295"/>
          </p:nvPr>
        </p:nvSpPr>
        <p:spPr>
          <a:xfrm>
            <a:off x="7453313" y="1546225"/>
            <a:ext cx="4738687" cy="2998788"/>
          </a:xfrm>
        </p:spPr>
        <p:txBody>
          <a:bodyPr>
            <a:normAutofit/>
          </a:bodyPr>
          <a:lstStyle/>
          <a:p>
            <a:pPr marL="0" marR="0" indent="0">
              <a:lnSpc>
                <a:spcPct val="100000"/>
              </a:lnSpc>
              <a:spcBef>
                <a:spcPts val="0"/>
              </a:spcBef>
              <a:spcAft>
                <a:spcPts val="0"/>
              </a:spcAft>
              <a:buNone/>
              <a:tabLst>
                <a:tab pos="3429000" algn="ctr"/>
              </a:tabLst>
            </a:pPr>
            <a:r>
              <a:rPr lang="en-US" sz="1500" b="1" dirty="0">
                <a:solidFill>
                  <a:schemeClr val="accent6">
                    <a:lumMod val="75000"/>
                  </a:schemeClr>
                </a:solidFill>
                <a:effectLst/>
                <a:latin typeface="Arial" panose="020B0604020202020204" pitchFamily="34" charset="0"/>
                <a:ea typeface="Calibri" panose="020F0502020204030204" pitchFamily="34" charset="0"/>
                <a:cs typeface="Arial" panose="020B0604020202020204" pitchFamily="34" charset="0"/>
              </a:rPr>
              <a:t>WELCOME AND ADMINISTRATION: 			</a:t>
            </a:r>
            <a:endParaRPr lang="en-US" sz="1500" dirty="0">
              <a:solidFill>
                <a:schemeClr val="accent6">
                  <a:lumMod val="75000"/>
                </a:schemeClr>
              </a:solidFill>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lnSpc>
                <a:spcPct val="100000"/>
              </a:lnSpc>
              <a:spcBef>
                <a:spcPts val="0"/>
              </a:spcBef>
              <a:spcAft>
                <a:spcPts val="1200"/>
              </a:spcAft>
              <a:buFont typeface="Symbol" panose="05050102010706020507" pitchFamily="18" charset="2"/>
              <a:buChar char=""/>
            </a:pPr>
            <a:r>
              <a:rPr lang="en-US" sz="1500" dirty="0">
                <a:solidFill>
                  <a:schemeClr val="accent6">
                    <a:lumMod val="75000"/>
                  </a:schemeClr>
                </a:solidFill>
                <a:effectLst/>
                <a:latin typeface="Arial" panose="020B0604020202020204" pitchFamily="34" charset="0"/>
                <a:ea typeface="Calibri" panose="020F0502020204030204" pitchFamily="34" charset="0"/>
                <a:cs typeface="Arial" panose="020B0604020202020204" pitchFamily="34" charset="0"/>
              </a:rPr>
              <a:t>Welcome</a:t>
            </a:r>
          </a:p>
          <a:p>
            <a:pPr marL="342900" marR="0" lvl="0" indent="-342900">
              <a:lnSpc>
                <a:spcPct val="100000"/>
              </a:lnSpc>
              <a:spcBef>
                <a:spcPts val="0"/>
              </a:spcBef>
              <a:spcAft>
                <a:spcPts val="1200"/>
              </a:spcAft>
              <a:buFont typeface="Symbol" panose="05050102010706020507" pitchFamily="18" charset="2"/>
              <a:buChar char=""/>
            </a:pPr>
            <a:r>
              <a:rPr lang="en-US" sz="1500" dirty="0">
                <a:solidFill>
                  <a:schemeClr val="accent6">
                    <a:lumMod val="75000"/>
                  </a:schemeClr>
                </a:solidFill>
                <a:latin typeface="Arial" panose="020B0604020202020204" pitchFamily="34" charset="0"/>
                <a:ea typeface="Calibri" panose="020F0502020204030204" pitchFamily="34" charset="0"/>
                <a:cs typeface="Arial" panose="020B0604020202020204" pitchFamily="34" charset="0"/>
              </a:rPr>
              <a:t>Introduce Board Members</a:t>
            </a:r>
            <a:endParaRPr lang="en-US" sz="1500" dirty="0">
              <a:solidFill>
                <a:schemeClr val="accent6">
                  <a:lumMod val="75000"/>
                </a:schemeClr>
              </a:solidFill>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lnSpc>
                <a:spcPct val="100000"/>
              </a:lnSpc>
              <a:spcBef>
                <a:spcPts val="0"/>
              </a:spcBef>
              <a:spcAft>
                <a:spcPts val="1200"/>
              </a:spcAft>
              <a:buFont typeface="Symbol" panose="05050102010706020507" pitchFamily="18" charset="2"/>
              <a:buChar char=""/>
            </a:pPr>
            <a:r>
              <a:rPr lang="en-US" sz="1500" dirty="0">
                <a:solidFill>
                  <a:schemeClr val="accent6">
                    <a:lumMod val="75000"/>
                  </a:schemeClr>
                </a:solidFill>
                <a:latin typeface="Arial" panose="020B0604020202020204" pitchFamily="34" charset="0"/>
                <a:ea typeface="Calibri" panose="020F0502020204030204" pitchFamily="34" charset="0"/>
                <a:cs typeface="Arial" panose="020B0604020202020204" pitchFamily="34" charset="0"/>
              </a:rPr>
              <a:t>Approve FY22 Annual Meeting Minutes from Sept 10, 2022</a:t>
            </a:r>
            <a:r>
              <a:rPr lang="en-US" sz="1500" dirty="0">
                <a:solidFill>
                  <a:schemeClr val="accent6">
                    <a:lumMod val="75000"/>
                  </a:schemeClr>
                </a:solidFill>
                <a:effectLst/>
                <a:latin typeface="Arial" panose="020B0604020202020204" pitchFamily="34" charset="0"/>
                <a:ea typeface="Calibri" panose="020F0502020204030204" pitchFamily="34" charset="0"/>
                <a:cs typeface="Arial" panose="020B0604020202020204" pitchFamily="34" charset="0"/>
              </a:rPr>
              <a:t>		 </a:t>
            </a:r>
            <a:endParaRPr lang="en-US" sz="1500" dirty="0">
              <a:solidFill>
                <a:schemeClr val="accent6">
                  <a:lumMod val="75000"/>
                </a:schemeClr>
              </a:solidFill>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lnSpc>
                <a:spcPct val="100000"/>
              </a:lnSpc>
              <a:spcBef>
                <a:spcPts val="0"/>
              </a:spcBef>
              <a:spcAft>
                <a:spcPts val="0"/>
              </a:spcAft>
              <a:buFont typeface="Symbol" panose="05050102010706020507" pitchFamily="18" charset="2"/>
              <a:buChar char=""/>
            </a:pPr>
            <a:r>
              <a:rPr lang="en-US" sz="1500" dirty="0">
                <a:solidFill>
                  <a:schemeClr val="accent6">
                    <a:lumMod val="75000"/>
                  </a:schemeClr>
                </a:solidFill>
                <a:effectLst/>
                <a:latin typeface="Arial" panose="020B0604020202020204" pitchFamily="34" charset="0"/>
                <a:ea typeface="Calibri" panose="020F0502020204030204" pitchFamily="34" charset="0"/>
                <a:cs typeface="Arial" panose="020B0604020202020204" pitchFamily="34" charset="0"/>
              </a:rPr>
              <a:t>Approve House Bill 135 Waiver – Waiver needs to be signed and turned into sign-in table</a:t>
            </a:r>
          </a:p>
          <a:p>
            <a:pPr marR="0" lvl="0">
              <a:lnSpc>
                <a:spcPct val="100000"/>
              </a:lnSpc>
              <a:spcBef>
                <a:spcPts val="0"/>
              </a:spcBef>
              <a:spcAft>
                <a:spcPts val="0"/>
              </a:spcAft>
            </a:pPr>
            <a:endParaRPr lang="en-US" sz="1500" dirty="0">
              <a:solidFill>
                <a:schemeClr val="accent6">
                  <a:lumMod val="75000"/>
                </a:schemeClr>
              </a:solidFill>
              <a:effectLst/>
              <a:latin typeface="Arial" panose="020B0604020202020204" pitchFamily="34" charset="0"/>
              <a:ea typeface="Calibri" panose="020F0502020204030204" pitchFamily="34" charset="0"/>
              <a:cs typeface="Arial" panose="020B0604020202020204" pitchFamily="34" charset="0"/>
            </a:endParaRPr>
          </a:p>
          <a:p>
            <a:endParaRPr lang="en-US" dirty="0"/>
          </a:p>
        </p:txBody>
      </p:sp>
      <p:pic>
        <p:nvPicPr>
          <p:cNvPr id="4" name="Picture 3">
            <a:extLst>
              <a:ext uri="{FF2B5EF4-FFF2-40B4-BE49-F238E27FC236}">
                <a16:creationId xmlns:a16="http://schemas.microsoft.com/office/drawing/2014/main" id="{BDE0DCF8-76B9-300F-4064-C0B424E77740}"/>
              </a:ext>
            </a:extLst>
          </p:cNvPr>
          <p:cNvPicPr>
            <a:picLocks noChangeAspect="1"/>
          </p:cNvPicPr>
          <p:nvPr/>
        </p:nvPicPr>
        <p:blipFill>
          <a:blip r:embed="rId2"/>
          <a:stretch>
            <a:fillRect/>
          </a:stretch>
        </p:blipFill>
        <p:spPr>
          <a:xfrm>
            <a:off x="449186" y="1431984"/>
            <a:ext cx="6745202" cy="3595123"/>
          </a:xfrm>
          <a:prstGeom prst="rect">
            <a:avLst/>
          </a:prstGeom>
        </p:spPr>
      </p:pic>
    </p:spTree>
    <p:extLst>
      <p:ext uri="{BB962C8B-B14F-4D97-AF65-F5344CB8AC3E}">
        <p14:creationId xmlns:p14="http://schemas.microsoft.com/office/powerpoint/2010/main" val="236566526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5"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00100" y="1491343"/>
            <a:ext cx="3333749" cy="3499103"/>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F3034703-A219-98F5-12B6-E1CD00DECD33}"/>
              </a:ext>
            </a:extLst>
          </p:cNvPr>
          <p:cNvSpPr txBox="1"/>
          <p:nvPr/>
        </p:nvSpPr>
        <p:spPr>
          <a:xfrm>
            <a:off x="1028700" y="1967266"/>
            <a:ext cx="2628900" cy="2547257"/>
          </a:xfrm>
          <a:prstGeom prst="rect">
            <a:avLst/>
          </a:prstGeom>
          <a:noFill/>
        </p:spPr>
        <p:txBody>
          <a:bodyPr vert="horz" lIns="91440" tIns="45720" rIns="91440" bIns="45720" rtlCol="0" anchor="ctr">
            <a:normAutofit/>
          </a:bodyPr>
          <a:lstStyle/>
          <a:p>
            <a:pPr algn="ctr">
              <a:lnSpc>
                <a:spcPct val="90000"/>
              </a:lnSpc>
              <a:spcBef>
                <a:spcPct val="0"/>
              </a:spcBef>
              <a:spcAft>
                <a:spcPts val="600"/>
              </a:spcAft>
            </a:pPr>
            <a:r>
              <a:rPr lang="en-US" sz="2500" kern="1200" dirty="0">
                <a:solidFill>
                  <a:srgbClr val="FFFFFF"/>
                </a:solidFill>
                <a:latin typeface="+mj-lt"/>
                <a:ea typeface="+mj-ea"/>
                <a:cs typeface="+mj-cs"/>
              </a:rPr>
              <a:t>Building 1 - Lakeside</a:t>
            </a:r>
          </a:p>
        </p:txBody>
      </p:sp>
      <p:sp>
        <p:nvSpPr>
          <p:cNvPr id="9" name="Slide Number Placeholder 8">
            <a:extLst>
              <a:ext uri="{FF2B5EF4-FFF2-40B4-BE49-F238E27FC236}">
                <a16:creationId xmlns:a16="http://schemas.microsoft.com/office/drawing/2014/main" id="{AA7B234E-FE17-4087-92FD-3802CA26E967}"/>
              </a:ext>
            </a:extLst>
          </p:cNvPr>
          <p:cNvSpPr>
            <a:spLocks noGrp="1"/>
          </p:cNvSpPr>
          <p:nvPr>
            <p:ph type="sldNum" sz="quarter" idx="4"/>
          </p:nvPr>
        </p:nvSpPr>
        <p:spPr>
          <a:xfrm>
            <a:off x="11034184" y="6356350"/>
            <a:ext cx="899198" cy="365125"/>
          </a:xfrm>
        </p:spPr>
        <p:txBody>
          <a:bodyPr vert="horz" lIns="91440" tIns="45720" rIns="91440" bIns="45720" rtlCol="0" anchor="ctr">
            <a:normAutofit/>
          </a:bodyPr>
          <a:lstStyle/>
          <a:p>
            <a:pPr>
              <a:spcAft>
                <a:spcPts val="600"/>
              </a:spcAft>
            </a:pPr>
            <a:r>
              <a:rPr lang="en-US" sz="1200" dirty="0">
                <a:solidFill>
                  <a:schemeClr val="tx1">
                    <a:alpha val="80000"/>
                  </a:schemeClr>
                </a:solidFill>
                <a:latin typeface="+mn-lt"/>
                <a:cs typeface="+mn-cs"/>
              </a:rPr>
              <a:t>Tim 30</a:t>
            </a:r>
          </a:p>
        </p:txBody>
      </p:sp>
      <p:pic>
        <p:nvPicPr>
          <p:cNvPr id="3" name="Picture 2">
            <a:extLst>
              <a:ext uri="{FF2B5EF4-FFF2-40B4-BE49-F238E27FC236}">
                <a16:creationId xmlns:a16="http://schemas.microsoft.com/office/drawing/2014/main" id="{B2B524A2-A39A-60A6-2015-01BBF31025E1}"/>
              </a:ext>
            </a:extLst>
          </p:cNvPr>
          <p:cNvPicPr>
            <a:picLocks noChangeAspect="1"/>
          </p:cNvPicPr>
          <p:nvPr/>
        </p:nvPicPr>
        <p:blipFill>
          <a:blip r:embed="rId3"/>
          <a:stretch>
            <a:fillRect/>
          </a:stretch>
        </p:blipFill>
        <p:spPr>
          <a:xfrm>
            <a:off x="4642492" y="76767"/>
            <a:ext cx="2726542" cy="3738757"/>
          </a:xfrm>
          <a:prstGeom prst="rect">
            <a:avLst/>
          </a:prstGeom>
        </p:spPr>
      </p:pic>
      <p:pic>
        <p:nvPicPr>
          <p:cNvPr id="6" name="Picture 5">
            <a:extLst>
              <a:ext uri="{FF2B5EF4-FFF2-40B4-BE49-F238E27FC236}">
                <a16:creationId xmlns:a16="http://schemas.microsoft.com/office/drawing/2014/main" id="{66328C77-3EC8-021F-A7C3-92E5FC2CF31D}"/>
              </a:ext>
            </a:extLst>
          </p:cNvPr>
          <p:cNvPicPr>
            <a:picLocks noChangeAspect="1"/>
          </p:cNvPicPr>
          <p:nvPr/>
        </p:nvPicPr>
        <p:blipFill>
          <a:blip r:embed="rId4"/>
          <a:stretch>
            <a:fillRect/>
          </a:stretch>
        </p:blipFill>
        <p:spPr>
          <a:xfrm>
            <a:off x="8202587" y="136525"/>
            <a:ext cx="3730795" cy="3793895"/>
          </a:xfrm>
          <a:prstGeom prst="rect">
            <a:avLst/>
          </a:prstGeom>
        </p:spPr>
      </p:pic>
      <p:pic>
        <p:nvPicPr>
          <p:cNvPr id="8" name="Picture 7">
            <a:extLst>
              <a:ext uri="{FF2B5EF4-FFF2-40B4-BE49-F238E27FC236}">
                <a16:creationId xmlns:a16="http://schemas.microsoft.com/office/drawing/2014/main" id="{81D4946F-739B-2806-2A9E-E3B6AE6E2E94}"/>
              </a:ext>
            </a:extLst>
          </p:cNvPr>
          <p:cNvPicPr>
            <a:picLocks noChangeAspect="1"/>
          </p:cNvPicPr>
          <p:nvPr/>
        </p:nvPicPr>
        <p:blipFill>
          <a:blip r:embed="rId5"/>
          <a:stretch>
            <a:fillRect/>
          </a:stretch>
        </p:blipFill>
        <p:spPr>
          <a:xfrm>
            <a:off x="4491153" y="3755766"/>
            <a:ext cx="3818135" cy="3102234"/>
          </a:xfrm>
          <a:prstGeom prst="rect">
            <a:avLst/>
          </a:prstGeom>
        </p:spPr>
      </p:pic>
    </p:spTree>
    <p:extLst>
      <p:ext uri="{BB962C8B-B14F-4D97-AF65-F5344CB8AC3E}">
        <p14:creationId xmlns:p14="http://schemas.microsoft.com/office/powerpoint/2010/main" val="58138896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5"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00100" y="1491343"/>
            <a:ext cx="3333749" cy="3499103"/>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F3034703-A219-98F5-12B6-E1CD00DECD33}"/>
              </a:ext>
            </a:extLst>
          </p:cNvPr>
          <p:cNvSpPr txBox="1"/>
          <p:nvPr/>
        </p:nvSpPr>
        <p:spPr>
          <a:xfrm>
            <a:off x="1028700" y="1967266"/>
            <a:ext cx="2628900" cy="2547257"/>
          </a:xfrm>
          <a:prstGeom prst="rect">
            <a:avLst/>
          </a:prstGeom>
          <a:noFill/>
        </p:spPr>
        <p:txBody>
          <a:bodyPr vert="horz" lIns="91440" tIns="45720" rIns="91440" bIns="45720" rtlCol="0" anchor="ctr">
            <a:normAutofit/>
          </a:bodyPr>
          <a:lstStyle/>
          <a:p>
            <a:pPr algn="ctr">
              <a:lnSpc>
                <a:spcPct val="90000"/>
              </a:lnSpc>
              <a:spcBef>
                <a:spcPct val="0"/>
              </a:spcBef>
              <a:spcAft>
                <a:spcPts val="600"/>
              </a:spcAft>
            </a:pPr>
            <a:r>
              <a:rPr lang="en-US" sz="2500" kern="1200" dirty="0">
                <a:solidFill>
                  <a:srgbClr val="FFFFFF"/>
                </a:solidFill>
                <a:latin typeface="+mj-lt"/>
                <a:ea typeface="+mj-ea"/>
                <a:cs typeface="+mj-cs"/>
              </a:rPr>
              <a:t>Building 1 – Common Side (</a:t>
            </a:r>
            <a:r>
              <a:rPr lang="en-US" sz="2500" kern="1200">
                <a:solidFill>
                  <a:srgbClr val="FFFFFF"/>
                </a:solidFill>
                <a:latin typeface="+mj-lt"/>
                <a:ea typeface="+mj-ea"/>
                <a:cs typeface="+mj-cs"/>
              </a:rPr>
              <a:t>Bee infestation)</a:t>
            </a:r>
            <a:endParaRPr lang="en-US" sz="2500" kern="1200" dirty="0">
              <a:solidFill>
                <a:srgbClr val="FFFFFF"/>
              </a:solidFill>
              <a:latin typeface="+mj-lt"/>
              <a:ea typeface="+mj-ea"/>
              <a:cs typeface="+mj-cs"/>
            </a:endParaRPr>
          </a:p>
        </p:txBody>
      </p:sp>
      <p:sp>
        <p:nvSpPr>
          <p:cNvPr id="9" name="Slide Number Placeholder 8">
            <a:extLst>
              <a:ext uri="{FF2B5EF4-FFF2-40B4-BE49-F238E27FC236}">
                <a16:creationId xmlns:a16="http://schemas.microsoft.com/office/drawing/2014/main" id="{AA7B234E-FE17-4087-92FD-3802CA26E967}"/>
              </a:ext>
            </a:extLst>
          </p:cNvPr>
          <p:cNvSpPr>
            <a:spLocks noGrp="1"/>
          </p:cNvSpPr>
          <p:nvPr>
            <p:ph type="sldNum" sz="quarter" idx="4"/>
          </p:nvPr>
        </p:nvSpPr>
        <p:spPr>
          <a:xfrm>
            <a:off x="10946922" y="6356350"/>
            <a:ext cx="884294" cy="365125"/>
          </a:xfrm>
        </p:spPr>
        <p:txBody>
          <a:bodyPr vert="horz" lIns="91440" tIns="45720" rIns="91440" bIns="45720" rtlCol="0" anchor="ctr">
            <a:normAutofit/>
          </a:bodyPr>
          <a:lstStyle/>
          <a:p>
            <a:pPr>
              <a:spcAft>
                <a:spcPts val="600"/>
              </a:spcAft>
            </a:pPr>
            <a:r>
              <a:rPr lang="en-US" sz="1200" dirty="0">
                <a:solidFill>
                  <a:schemeClr val="tx1">
                    <a:alpha val="80000"/>
                  </a:schemeClr>
                </a:solidFill>
                <a:latin typeface="+mn-lt"/>
                <a:cs typeface="+mn-cs"/>
              </a:rPr>
              <a:t>Mike 31</a:t>
            </a:r>
          </a:p>
        </p:txBody>
      </p:sp>
      <p:pic>
        <p:nvPicPr>
          <p:cNvPr id="3" name="Picture 2">
            <a:extLst>
              <a:ext uri="{FF2B5EF4-FFF2-40B4-BE49-F238E27FC236}">
                <a16:creationId xmlns:a16="http://schemas.microsoft.com/office/drawing/2014/main" id="{692256F4-B79D-CD80-2E10-25947283A742}"/>
              </a:ext>
            </a:extLst>
          </p:cNvPr>
          <p:cNvPicPr>
            <a:picLocks noChangeAspect="1"/>
          </p:cNvPicPr>
          <p:nvPr/>
        </p:nvPicPr>
        <p:blipFill>
          <a:blip r:embed="rId3"/>
          <a:stretch>
            <a:fillRect/>
          </a:stretch>
        </p:blipFill>
        <p:spPr>
          <a:xfrm>
            <a:off x="4116447" y="371879"/>
            <a:ext cx="3758950" cy="3766847"/>
          </a:xfrm>
          <a:prstGeom prst="rect">
            <a:avLst/>
          </a:prstGeom>
        </p:spPr>
      </p:pic>
      <p:pic>
        <p:nvPicPr>
          <p:cNvPr id="6" name="Picture 5">
            <a:extLst>
              <a:ext uri="{FF2B5EF4-FFF2-40B4-BE49-F238E27FC236}">
                <a16:creationId xmlns:a16="http://schemas.microsoft.com/office/drawing/2014/main" id="{6286E0AA-660B-5B6F-A3A9-414A6DCE1B7E}"/>
              </a:ext>
            </a:extLst>
          </p:cNvPr>
          <p:cNvPicPr>
            <a:picLocks noChangeAspect="1"/>
          </p:cNvPicPr>
          <p:nvPr/>
        </p:nvPicPr>
        <p:blipFill>
          <a:blip r:embed="rId4"/>
          <a:stretch>
            <a:fillRect/>
          </a:stretch>
        </p:blipFill>
        <p:spPr>
          <a:xfrm>
            <a:off x="8128795" y="136525"/>
            <a:ext cx="4063205" cy="3766848"/>
          </a:xfrm>
          <a:prstGeom prst="rect">
            <a:avLst/>
          </a:prstGeom>
        </p:spPr>
      </p:pic>
      <p:pic>
        <p:nvPicPr>
          <p:cNvPr id="8" name="Picture 7">
            <a:extLst>
              <a:ext uri="{FF2B5EF4-FFF2-40B4-BE49-F238E27FC236}">
                <a16:creationId xmlns:a16="http://schemas.microsoft.com/office/drawing/2014/main" id="{658B9D8A-1466-CF3E-0C78-A05852FA1FAE}"/>
              </a:ext>
            </a:extLst>
          </p:cNvPr>
          <p:cNvPicPr>
            <a:picLocks noChangeAspect="1"/>
          </p:cNvPicPr>
          <p:nvPr/>
        </p:nvPicPr>
        <p:blipFill>
          <a:blip r:embed="rId5"/>
          <a:stretch>
            <a:fillRect/>
          </a:stretch>
        </p:blipFill>
        <p:spPr>
          <a:xfrm>
            <a:off x="4116447" y="4228075"/>
            <a:ext cx="5658101" cy="2493400"/>
          </a:xfrm>
          <a:prstGeom prst="rect">
            <a:avLst/>
          </a:prstGeom>
        </p:spPr>
      </p:pic>
    </p:spTree>
    <p:extLst>
      <p:ext uri="{BB962C8B-B14F-4D97-AF65-F5344CB8AC3E}">
        <p14:creationId xmlns:p14="http://schemas.microsoft.com/office/powerpoint/2010/main" val="409919781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256B2C21-A230-48C0-8DF1-C46611373C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3847E18C-932D-4C95-AABA-FEC7C9499A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3150CB11-0C61-439E-910F-5787759E72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Freeform: Shape 27">
            <a:extLst>
              <a:ext uri="{FF2B5EF4-FFF2-40B4-BE49-F238E27FC236}">
                <a16:creationId xmlns:a16="http://schemas.microsoft.com/office/drawing/2014/main" id="{43F8A58B-5155-44CE-A5FF-7647B47D0A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0" name="Rectangle 29">
            <a:extLst>
              <a:ext uri="{FF2B5EF4-FFF2-40B4-BE49-F238E27FC236}">
                <a16:creationId xmlns:a16="http://schemas.microsoft.com/office/drawing/2014/main" id="{443F2ACA-E6D6-4028-82DD-F03C262D5D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5" y="1410079"/>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F3034703-A219-98F5-12B6-E1CD00DECD33}"/>
              </a:ext>
            </a:extLst>
          </p:cNvPr>
          <p:cNvSpPr txBox="1"/>
          <p:nvPr/>
        </p:nvSpPr>
        <p:spPr>
          <a:xfrm>
            <a:off x="586478" y="1683756"/>
            <a:ext cx="3115265" cy="2396359"/>
          </a:xfrm>
          <a:prstGeom prst="rect">
            <a:avLst/>
          </a:prstGeom>
        </p:spPr>
        <p:txBody>
          <a:bodyPr vert="horz" lIns="91440" tIns="45720" rIns="91440" bIns="45720" rtlCol="0" anchor="b">
            <a:normAutofit/>
          </a:bodyPr>
          <a:lstStyle/>
          <a:p>
            <a:pPr algn="r">
              <a:lnSpc>
                <a:spcPct val="90000"/>
              </a:lnSpc>
              <a:spcBef>
                <a:spcPct val="0"/>
              </a:spcBef>
              <a:spcAft>
                <a:spcPts val="600"/>
              </a:spcAft>
            </a:pPr>
            <a:r>
              <a:rPr lang="en-US" sz="4000" kern="1200" dirty="0">
                <a:solidFill>
                  <a:srgbClr val="FFFFFF"/>
                </a:solidFill>
                <a:latin typeface="+mj-lt"/>
                <a:ea typeface="+mj-ea"/>
                <a:cs typeface="+mj-cs"/>
              </a:rPr>
              <a:t>Building 1- Common Side</a:t>
            </a:r>
          </a:p>
        </p:txBody>
      </p:sp>
      <p:sp>
        <p:nvSpPr>
          <p:cNvPr id="9" name="Slide Number Placeholder 8">
            <a:extLst>
              <a:ext uri="{FF2B5EF4-FFF2-40B4-BE49-F238E27FC236}">
                <a16:creationId xmlns:a16="http://schemas.microsoft.com/office/drawing/2014/main" id="{AA7B234E-FE17-4087-92FD-3802CA26E967}"/>
              </a:ext>
            </a:extLst>
          </p:cNvPr>
          <p:cNvSpPr>
            <a:spLocks noGrp="1"/>
          </p:cNvSpPr>
          <p:nvPr>
            <p:ph type="sldNum" sz="quarter" idx="4"/>
          </p:nvPr>
        </p:nvSpPr>
        <p:spPr>
          <a:xfrm>
            <a:off x="11052312" y="6532258"/>
            <a:ext cx="791755" cy="276999"/>
          </a:xfrm>
        </p:spPr>
        <p:txBody>
          <a:bodyPr/>
          <a:lstStyle/>
          <a:p>
            <a:pPr defTabSz="502920">
              <a:spcAft>
                <a:spcPts val="600"/>
              </a:spcAft>
            </a:pPr>
            <a:r>
              <a:rPr lang="en-US" sz="1200" dirty="0"/>
              <a:t>Mike 32</a:t>
            </a:r>
          </a:p>
        </p:txBody>
      </p:sp>
      <p:sp>
        <p:nvSpPr>
          <p:cNvPr id="8" name="TextBox 7">
            <a:extLst>
              <a:ext uri="{FF2B5EF4-FFF2-40B4-BE49-F238E27FC236}">
                <a16:creationId xmlns:a16="http://schemas.microsoft.com/office/drawing/2014/main" id="{D4C3CD41-0E40-45D5-C5E4-4CA39EE18F4D}"/>
              </a:ext>
            </a:extLst>
          </p:cNvPr>
          <p:cNvSpPr txBox="1"/>
          <p:nvPr/>
        </p:nvSpPr>
        <p:spPr>
          <a:xfrm>
            <a:off x="10169718" y="6346612"/>
            <a:ext cx="383438" cy="276999"/>
          </a:xfrm>
          <a:prstGeom prst="rect">
            <a:avLst/>
          </a:prstGeom>
          <a:noFill/>
        </p:spPr>
        <p:txBody>
          <a:bodyPr wrap="none" rtlCol="0">
            <a:spAutoFit/>
          </a:bodyPr>
          <a:lstStyle/>
          <a:p>
            <a:r>
              <a:rPr lang="en-US" sz="1200" dirty="0"/>
              <a:t>11</a:t>
            </a:r>
          </a:p>
        </p:txBody>
      </p:sp>
      <p:pic>
        <p:nvPicPr>
          <p:cNvPr id="15" name="Picture 14">
            <a:extLst>
              <a:ext uri="{FF2B5EF4-FFF2-40B4-BE49-F238E27FC236}">
                <a16:creationId xmlns:a16="http://schemas.microsoft.com/office/drawing/2014/main" id="{B347E16F-968E-E4B7-5950-8FFB99C145F4}"/>
              </a:ext>
            </a:extLst>
          </p:cNvPr>
          <p:cNvPicPr>
            <a:picLocks noChangeAspect="1"/>
          </p:cNvPicPr>
          <p:nvPr/>
        </p:nvPicPr>
        <p:blipFill>
          <a:blip r:embed="rId3"/>
          <a:stretch>
            <a:fillRect/>
          </a:stretch>
        </p:blipFill>
        <p:spPr>
          <a:xfrm>
            <a:off x="9258817" y="3681757"/>
            <a:ext cx="2844995" cy="2772047"/>
          </a:xfrm>
          <a:prstGeom prst="rect">
            <a:avLst/>
          </a:prstGeom>
        </p:spPr>
      </p:pic>
      <p:pic>
        <p:nvPicPr>
          <p:cNvPr id="3" name="Picture 2">
            <a:extLst>
              <a:ext uri="{FF2B5EF4-FFF2-40B4-BE49-F238E27FC236}">
                <a16:creationId xmlns:a16="http://schemas.microsoft.com/office/drawing/2014/main" id="{94982F20-C316-E933-51CD-D7B4D7205C75}"/>
              </a:ext>
            </a:extLst>
          </p:cNvPr>
          <p:cNvPicPr>
            <a:picLocks noChangeAspect="1"/>
          </p:cNvPicPr>
          <p:nvPr/>
        </p:nvPicPr>
        <p:blipFill>
          <a:blip r:embed="rId4"/>
          <a:stretch>
            <a:fillRect/>
          </a:stretch>
        </p:blipFill>
        <p:spPr>
          <a:xfrm>
            <a:off x="4154283" y="93311"/>
            <a:ext cx="4991797" cy="4353533"/>
          </a:xfrm>
          <a:prstGeom prst="rect">
            <a:avLst/>
          </a:prstGeom>
        </p:spPr>
      </p:pic>
    </p:spTree>
    <p:extLst>
      <p:ext uri="{BB962C8B-B14F-4D97-AF65-F5344CB8AC3E}">
        <p14:creationId xmlns:p14="http://schemas.microsoft.com/office/powerpoint/2010/main" val="396770497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256B2C21-A230-48C0-8DF1-C46611373C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3847E18C-932D-4C95-AABA-FEC7C9499A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3150CB11-0C61-439E-910F-5787759E72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Freeform: Shape 27">
            <a:extLst>
              <a:ext uri="{FF2B5EF4-FFF2-40B4-BE49-F238E27FC236}">
                <a16:creationId xmlns:a16="http://schemas.microsoft.com/office/drawing/2014/main" id="{43F8A58B-5155-44CE-A5FF-7647B47D0A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0" name="Rectangle 29">
            <a:extLst>
              <a:ext uri="{FF2B5EF4-FFF2-40B4-BE49-F238E27FC236}">
                <a16:creationId xmlns:a16="http://schemas.microsoft.com/office/drawing/2014/main" id="{443F2ACA-E6D6-4028-82DD-F03C262D5D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5" y="1410079"/>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F3034703-A219-98F5-12B6-E1CD00DECD33}"/>
              </a:ext>
            </a:extLst>
          </p:cNvPr>
          <p:cNvSpPr txBox="1"/>
          <p:nvPr/>
        </p:nvSpPr>
        <p:spPr>
          <a:xfrm>
            <a:off x="586478" y="1683756"/>
            <a:ext cx="3115265" cy="2396359"/>
          </a:xfrm>
          <a:prstGeom prst="rect">
            <a:avLst/>
          </a:prstGeom>
        </p:spPr>
        <p:txBody>
          <a:bodyPr vert="horz" lIns="91440" tIns="45720" rIns="91440" bIns="45720" rtlCol="0" anchor="b">
            <a:normAutofit/>
          </a:bodyPr>
          <a:lstStyle/>
          <a:p>
            <a:pPr algn="r">
              <a:lnSpc>
                <a:spcPct val="90000"/>
              </a:lnSpc>
              <a:spcBef>
                <a:spcPct val="0"/>
              </a:spcBef>
              <a:spcAft>
                <a:spcPts val="600"/>
              </a:spcAft>
            </a:pPr>
            <a:r>
              <a:rPr lang="en-US" sz="4000" kern="1200" dirty="0">
                <a:solidFill>
                  <a:srgbClr val="FFFFFF"/>
                </a:solidFill>
                <a:latin typeface="+mj-lt"/>
                <a:ea typeface="+mj-ea"/>
                <a:cs typeface="+mj-cs"/>
              </a:rPr>
              <a:t>Building 1 - Roof</a:t>
            </a:r>
          </a:p>
        </p:txBody>
      </p:sp>
      <p:sp>
        <p:nvSpPr>
          <p:cNvPr id="9" name="Slide Number Placeholder 8">
            <a:extLst>
              <a:ext uri="{FF2B5EF4-FFF2-40B4-BE49-F238E27FC236}">
                <a16:creationId xmlns:a16="http://schemas.microsoft.com/office/drawing/2014/main" id="{AA7B234E-FE17-4087-92FD-3802CA26E967}"/>
              </a:ext>
            </a:extLst>
          </p:cNvPr>
          <p:cNvSpPr>
            <a:spLocks noGrp="1"/>
          </p:cNvSpPr>
          <p:nvPr>
            <p:ph type="sldNum" sz="quarter" idx="4"/>
          </p:nvPr>
        </p:nvSpPr>
        <p:spPr>
          <a:xfrm>
            <a:off x="10038300" y="4894286"/>
            <a:ext cx="1533585" cy="204123"/>
          </a:xfrm>
        </p:spPr>
        <p:txBody>
          <a:bodyPr/>
          <a:lstStyle/>
          <a:p>
            <a:pPr defTabSz="502920">
              <a:spcAft>
                <a:spcPts val="600"/>
              </a:spcAft>
            </a:pPr>
            <a:fld id="{294A09A9-5501-47C1-A89A-A340965A2BE2}" type="slidenum">
              <a:rPr lang="en-US" sz="495" kern="1200">
                <a:solidFill>
                  <a:schemeClr val="tx1">
                    <a:tint val="75000"/>
                  </a:schemeClr>
                </a:solidFill>
                <a:latin typeface="Biome Light" panose="020B0303030204020804" pitchFamily="34" charset="0"/>
                <a:ea typeface="+mn-ea"/>
                <a:cs typeface="Biome Light" panose="020B0303030204020804" pitchFamily="34" charset="0"/>
              </a:rPr>
              <a:pPr defTabSz="502920">
                <a:spcAft>
                  <a:spcPts val="600"/>
                </a:spcAft>
              </a:pPr>
              <a:t>33</a:t>
            </a:fld>
            <a:endParaRPr lang="en-US"/>
          </a:p>
        </p:txBody>
      </p:sp>
      <p:sp>
        <p:nvSpPr>
          <p:cNvPr id="8" name="TextBox 7">
            <a:extLst>
              <a:ext uri="{FF2B5EF4-FFF2-40B4-BE49-F238E27FC236}">
                <a16:creationId xmlns:a16="http://schemas.microsoft.com/office/drawing/2014/main" id="{D4C3CD41-0E40-45D5-C5E4-4CA39EE18F4D}"/>
              </a:ext>
            </a:extLst>
          </p:cNvPr>
          <p:cNvSpPr txBox="1"/>
          <p:nvPr/>
        </p:nvSpPr>
        <p:spPr>
          <a:xfrm>
            <a:off x="10169717" y="6346612"/>
            <a:ext cx="1008355" cy="276999"/>
          </a:xfrm>
          <a:prstGeom prst="rect">
            <a:avLst/>
          </a:prstGeom>
          <a:noFill/>
        </p:spPr>
        <p:txBody>
          <a:bodyPr wrap="square" rtlCol="0">
            <a:spAutoFit/>
          </a:bodyPr>
          <a:lstStyle/>
          <a:p>
            <a:r>
              <a:rPr lang="en-US" sz="1200" dirty="0"/>
              <a:t>Mike 33</a:t>
            </a:r>
          </a:p>
        </p:txBody>
      </p:sp>
      <p:pic>
        <p:nvPicPr>
          <p:cNvPr id="3" name="Picture 2">
            <a:extLst>
              <a:ext uri="{FF2B5EF4-FFF2-40B4-BE49-F238E27FC236}">
                <a16:creationId xmlns:a16="http://schemas.microsoft.com/office/drawing/2014/main" id="{31F048C6-5506-508A-2751-606C027C34DB}"/>
              </a:ext>
            </a:extLst>
          </p:cNvPr>
          <p:cNvPicPr>
            <a:picLocks noChangeAspect="1"/>
          </p:cNvPicPr>
          <p:nvPr/>
        </p:nvPicPr>
        <p:blipFill>
          <a:blip r:embed="rId3"/>
          <a:stretch>
            <a:fillRect/>
          </a:stretch>
        </p:blipFill>
        <p:spPr>
          <a:xfrm>
            <a:off x="4202127" y="141772"/>
            <a:ext cx="7653876" cy="5797301"/>
          </a:xfrm>
          <a:prstGeom prst="rect">
            <a:avLst/>
          </a:prstGeom>
        </p:spPr>
      </p:pic>
    </p:spTree>
    <p:extLst>
      <p:ext uri="{BB962C8B-B14F-4D97-AF65-F5344CB8AC3E}">
        <p14:creationId xmlns:p14="http://schemas.microsoft.com/office/powerpoint/2010/main" val="379421558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256B2C21-A230-48C0-8DF1-C46611373C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3847E18C-932D-4C95-AABA-FEC7C9499A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3150CB11-0C61-439E-910F-5787759E72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Freeform: Shape 27">
            <a:extLst>
              <a:ext uri="{FF2B5EF4-FFF2-40B4-BE49-F238E27FC236}">
                <a16:creationId xmlns:a16="http://schemas.microsoft.com/office/drawing/2014/main" id="{43F8A58B-5155-44CE-A5FF-7647B47D0A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0" name="Rectangle 29">
            <a:extLst>
              <a:ext uri="{FF2B5EF4-FFF2-40B4-BE49-F238E27FC236}">
                <a16:creationId xmlns:a16="http://schemas.microsoft.com/office/drawing/2014/main" id="{443F2ACA-E6D6-4028-82DD-F03C262D5D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5" y="1410079"/>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F3034703-A219-98F5-12B6-E1CD00DECD33}"/>
              </a:ext>
            </a:extLst>
          </p:cNvPr>
          <p:cNvSpPr txBox="1"/>
          <p:nvPr/>
        </p:nvSpPr>
        <p:spPr>
          <a:xfrm>
            <a:off x="586478" y="1683756"/>
            <a:ext cx="3115265" cy="2396359"/>
          </a:xfrm>
          <a:prstGeom prst="rect">
            <a:avLst/>
          </a:prstGeom>
        </p:spPr>
        <p:txBody>
          <a:bodyPr vert="horz" lIns="91440" tIns="45720" rIns="91440" bIns="45720" rtlCol="0" anchor="b">
            <a:normAutofit/>
          </a:bodyPr>
          <a:lstStyle/>
          <a:p>
            <a:pPr algn="r">
              <a:lnSpc>
                <a:spcPct val="90000"/>
              </a:lnSpc>
              <a:spcBef>
                <a:spcPct val="0"/>
              </a:spcBef>
              <a:spcAft>
                <a:spcPts val="600"/>
              </a:spcAft>
            </a:pPr>
            <a:r>
              <a:rPr lang="en-US" sz="4000" kern="1200" dirty="0">
                <a:solidFill>
                  <a:srgbClr val="FFFFFF"/>
                </a:solidFill>
                <a:latin typeface="+mj-lt"/>
                <a:ea typeface="+mj-ea"/>
                <a:cs typeface="+mj-cs"/>
              </a:rPr>
              <a:t>Building 1 - Roof</a:t>
            </a:r>
          </a:p>
        </p:txBody>
      </p:sp>
      <p:sp>
        <p:nvSpPr>
          <p:cNvPr id="9" name="Slide Number Placeholder 8">
            <a:extLst>
              <a:ext uri="{FF2B5EF4-FFF2-40B4-BE49-F238E27FC236}">
                <a16:creationId xmlns:a16="http://schemas.microsoft.com/office/drawing/2014/main" id="{AA7B234E-FE17-4087-92FD-3802CA26E967}"/>
              </a:ext>
            </a:extLst>
          </p:cNvPr>
          <p:cNvSpPr>
            <a:spLocks noGrp="1"/>
          </p:cNvSpPr>
          <p:nvPr>
            <p:ph type="sldNum" sz="quarter" idx="4"/>
          </p:nvPr>
        </p:nvSpPr>
        <p:spPr>
          <a:xfrm>
            <a:off x="10038300" y="4894286"/>
            <a:ext cx="1533585" cy="204123"/>
          </a:xfrm>
        </p:spPr>
        <p:txBody>
          <a:bodyPr/>
          <a:lstStyle/>
          <a:p>
            <a:pPr defTabSz="502920">
              <a:spcAft>
                <a:spcPts val="600"/>
              </a:spcAft>
            </a:pPr>
            <a:fld id="{294A09A9-5501-47C1-A89A-A340965A2BE2}" type="slidenum">
              <a:rPr lang="en-US" sz="495" kern="1200">
                <a:solidFill>
                  <a:schemeClr val="tx1">
                    <a:tint val="75000"/>
                  </a:schemeClr>
                </a:solidFill>
                <a:latin typeface="Biome Light" panose="020B0303030204020804" pitchFamily="34" charset="0"/>
                <a:ea typeface="+mn-ea"/>
                <a:cs typeface="Biome Light" panose="020B0303030204020804" pitchFamily="34" charset="0"/>
              </a:rPr>
              <a:pPr defTabSz="502920">
                <a:spcAft>
                  <a:spcPts val="600"/>
                </a:spcAft>
              </a:pPr>
              <a:t>34</a:t>
            </a:fld>
            <a:endParaRPr lang="en-US"/>
          </a:p>
        </p:txBody>
      </p:sp>
      <p:sp>
        <p:nvSpPr>
          <p:cNvPr id="8" name="TextBox 7">
            <a:extLst>
              <a:ext uri="{FF2B5EF4-FFF2-40B4-BE49-F238E27FC236}">
                <a16:creationId xmlns:a16="http://schemas.microsoft.com/office/drawing/2014/main" id="{D4C3CD41-0E40-45D5-C5E4-4CA39EE18F4D}"/>
              </a:ext>
            </a:extLst>
          </p:cNvPr>
          <p:cNvSpPr txBox="1"/>
          <p:nvPr/>
        </p:nvSpPr>
        <p:spPr>
          <a:xfrm>
            <a:off x="10169718" y="6346612"/>
            <a:ext cx="219932" cy="276999"/>
          </a:xfrm>
          <a:prstGeom prst="rect">
            <a:avLst/>
          </a:prstGeom>
          <a:noFill/>
        </p:spPr>
        <p:txBody>
          <a:bodyPr wrap="none" rtlCol="0">
            <a:spAutoFit/>
          </a:bodyPr>
          <a:lstStyle/>
          <a:p>
            <a:r>
              <a:rPr lang="en-US" sz="1200" dirty="0"/>
              <a:t> </a:t>
            </a:r>
          </a:p>
        </p:txBody>
      </p:sp>
      <p:pic>
        <p:nvPicPr>
          <p:cNvPr id="5" name="Picture 4">
            <a:extLst>
              <a:ext uri="{FF2B5EF4-FFF2-40B4-BE49-F238E27FC236}">
                <a16:creationId xmlns:a16="http://schemas.microsoft.com/office/drawing/2014/main" id="{CA91C7EB-23EA-367A-0D96-F18CFC249964}"/>
              </a:ext>
            </a:extLst>
          </p:cNvPr>
          <p:cNvPicPr>
            <a:picLocks noChangeAspect="1"/>
          </p:cNvPicPr>
          <p:nvPr/>
        </p:nvPicPr>
        <p:blipFill>
          <a:blip r:embed="rId2"/>
          <a:stretch>
            <a:fillRect/>
          </a:stretch>
        </p:blipFill>
        <p:spPr>
          <a:xfrm>
            <a:off x="5407117" y="175420"/>
            <a:ext cx="5146039" cy="6231900"/>
          </a:xfrm>
          <a:prstGeom prst="rect">
            <a:avLst/>
          </a:prstGeom>
        </p:spPr>
      </p:pic>
      <p:sp>
        <p:nvSpPr>
          <p:cNvPr id="2" name="TextBox 1">
            <a:extLst>
              <a:ext uri="{FF2B5EF4-FFF2-40B4-BE49-F238E27FC236}">
                <a16:creationId xmlns:a16="http://schemas.microsoft.com/office/drawing/2014/main" id="{6C6FE999-A526-203F-43A7-2F3F67D133FD}"/>
              </a:ext>
            </a:extLst>
          </p:cNvPr>
          <p:cNvSpPr txBox="1"/>
          <p:nvPr/>
        </p:nvSpPr>
        <p:spPr>
          <a:xfrm>
            <a:off x="11159412" y="6407320"/>
            <a:ext cx="1091966" cy="369332"/>
          </a:xfrm>
          <a:prstGeom prst="rect">
            <a:avLst/>
          </a:prstGeom>
          <a:noFill/>
        </p:spPr>
        <p:txBody>
          <a:bodyPr wrap="none" rtlCol="0">
            <a:spAutoFit/>
          </a:bodyPr>
          <a:lstStyle/>
          <a:p>
            <a:r>
              <a:rPr lang="en-US" dirty="0"/>
              <a:t>Mike 34</a:t>
            </a:r>
          </a:p>
        </p:txBody>
      </p:sp>
    </p:spTree>
    <p:extLst>
      <p:ext uri="{BB962C8B-B14F-4D97-AF65-F5344CB8AC3E}">
        <p14:creationId xmlns:p14="http://schemas.microsoft.com/office/powerpoint/2010/main" val="187536684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256B2C21-A230-48C0-8DF1-C46611373C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3847E18C-932D-4C95-AABA-FEC7C9499A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3150CB11-0C61-439E-910F-5787759E72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Freeform: Shape 27">
            <a:extLst>
              <a:ext uri="{FF2B5EF4-FFF2-40B4-BE49-F238E27FC236}">
                <a16:creationId xmlns:a16="http://schemas.microsoft.com/office/drawing/2014/main" id="{43F8A58B-5155-44CE-A5FF-7647B47D0A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0" name="Rectangle 29">
            <a:extLst>
              <a:ext uri="{FF2B5EF4-FFF2-40B4-BE49-F238E27FC236}">
                <a16:creationId xmlns:a16="http://schemas.microsoft.com/office/drawing/2014/main" id="{443F2ACA-E6D6-4028-82DD-F03C262D5D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5" y="1410079"/>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F3034703-A219-98F5-12B6-E1CD00DECD33}"/>
              </a:ext>
            </a:extLst>
          </p:cNvPr>
          <p:cNvSpPr txBox="1"/>
          <p:nvPr/>
        </p:nvSpPr>
        <p:spPr>
          <a:xfrm>
            <a:off x="586478" y="1683756"/>
            <a:ext cx="3115265" cy="2396359"/>
          </a:xfrm>
          <a:prstGeom prst="rect">
            <a:avLst/>
          </a:prstGeom>
        </p:spPr>
        <p:txBody>
          <a:bodyPr vert="horz" lIns="91440" tIns="45720" rIns="91440" bIns="45720" rtlCol="0" anchor="b">
            <a:normAutofit/>
          </a:bodyPr>
          <a:lstStyle/>
          <a:p>
            <a:pPr algn="r">
              <a:lnSpc>
                <a:spcPct val="90000"/>
              </a:lnSpc>
              <a:spcBef>
                <a:spcPct val="0"/>
              </a:spcBef>
              <a:spcAft>
                <a:spcPts val="600"/>
              </a:spcAft>
            </a:pPr>
            <a:r>
              <a:rPr lang="en-US" sz="4000" kern="1200" dirty="0">
                <a:solidFill>
                  <a:srgbClr val="FFFFFF"/>
                </a:solidFill>
                <a:latin typeface="+mj-lt"/>
                <a:ea typeface="+mj-ea"/>
                <a:cs typeface="+mj-cs"/>
              </a:rPr>
              <a:t>Building 1 - Roof</a:t>
            </a:r>
          </a:p>
        </p:txBody>
      </p:sp>
      <p:sp>
        <p:nvSpPr>
          <p:cNvPr id="9" name="Slide Number Placeholder 8">
            <a:extLst>
              <a:ext uri="{FF2B5EF4-FFF2-40B4-BE49-F238E27FC236}">
                <a16:creationId xmlns:a16="http://schemas.microsoft.com/office/drawing/2014/main" id="{AA7B234E-FE17-4087-92FD-3802CA26E967}"/>
              </a:ext>
            </a:extLst>
          </p:cNvPr>
          <p:cNvSpPr>
            <a:spLocks noGrp="1"/>
          </p:cNvSpPr>
          <p:nvPr>
            <p:ph type="sldNum" sz="quarter" idx="4"/>
          </p:nvPr>
        </p:nvSpPr>
        <p:spPr>
          <a:xfrm>
            <a:off x="10038300" y="4894286"/>
            <a:ext cx="1533585" cy="204123"/>
          </a:xfrm>
        </p:spPr>
        <p:txBody>
          <a:bodyPr/>
          <a:lstStyle/>
          <a:p>
            <a:pPr defTabSz="502920">
              <a:spcAft>
                <a:spcPts val="600"/>
              </a:spcAft>
            </a:pPr>
            <a:fld id="{294A09A9-5501-47C1-A89A-A340965A2BE2}" type="slidenum">
              <a:rPr lang="en-US" sz="495" kern="1200">
                <a:solidFill>
                  <a:schemeClr val="tx1">
                    <a:tint val="75000"/>
                  </a:schemeClr>
                </a:solidFill>
                <a:latin typeface="Biome Light" panose="020B0303030204020804" pitchFamily="34" charset="0"/>
                <a:ea typeface="+mn-ea"/>
                <a:cs typeface="Biome Light" panose="020B0303030204020804" pitchFamily="34" charset="0"/>
              </a:rPr>
              <a:pPr defTabSz="502920">
                <a:spcAft>
                  <a:spcPts val="600"/>
                </a:spcAft>
              </a:pPr>
              <a:t>35</a:t>
            </a:fld>
            <a:endParaRPr lang="en-US"/>
          </a:p>
        </p:txBody>
      </p:sp>
      <p:sp>
        <p:nvSpPr>
          <p:cNvPr id="8" name="TextBox 7">
            <a:extLst>
              <a:ext uri="{FF2B5EF4-FFF2-40B4-BE49-F238E27FC236}">
                <a16:creationId xmlns:a16="http://schemas.microsoft.com/office/drawing/2014/main" id="{D4C3CD41-0E40-45D5-C5E4-4CA39EE18F4D}"/>
              </a:ext>
            </a:extLst>
          </p:cNvPr>
          <p:cNvSpPr txBox="1"/>
          <p:nvPr/>
        </p:nvSpPr>
        <p:spPr>
          <a:xfrm>
            <a:off x="10169718" y="6346612"/>
            <a:ext cx="788999" cy="276999"/>
          </a:xfrm>
          <a:prstGeom prst="rect">
            <a:avLst/>
          </a:prstGeom>
          <a:noFill/>
        </p:spPr>
        <p:txBody>
          <a:bodyPr wrap="none" rtlCol="0">
            <a:spAutoFit/>
          </a:bodyPr>
          <a:lstStyle/>
          <a:p>
            <a:r>
              <a:rPr lang="en-US" sz="1200" dirty="0"/>
              <a:t>Mike 35</a:t>
            </a:r>
          </a:p>
        </p:txBody>
      </p:sp>
      <p:pic>
        <p:nvPicPr>
          <p:cNvPr id="11" name="Picture 10">
            <a:extLst>
              <a:ext uri="{FF2B5EF4-FFF2-40B4-BE49-F238E27FC236}">
                <a16:creationId xmlns:a16="http://schemas.microsoft.com/office/drawing/2014/main" id="{E92C0ED5-DB68-3D02-D482-1D89A278A08B}"/>
              </a:ext>
            </a:extLst>
          </p:cNvPr>
          <p:cNvPicPr>
            <a:picLocks noChangeAspect="1"/>
          </p:cNvPicPr>
          <p:nvPr/>
        </p:nvPicPr>
        <p:blipFill>
          <a:blip r:embed="rId2"/>
          <a:stretch>
            <a:fillRect/>
          </a:stretch>
        </p:blipFill>
        <p:spPr>
          <a:xfrm>
            <a:off x="4105873" y="543221"/>
            <a:ext cx="3356169" cy="2584540"/>
          </a:xfrm>
          <a:prstGeom prst="rect">
            <a:avLst/>
          </a:prstGeom>
        </p:spPr>
      </p:pic>
      <p:pic>
        <p:nvPicPr>
          <p:cNvPr id="13" name="Picture 12">
            <a:extLst>
              <a:ext uri="{FF2B5EF4-FFF2-40B4-BE49-F238E27FC236}">
                <a16:creationId xmlns:a16="http://schemas.microsoft.com/office/drawing/2014/main" id="{B2062464-C1F4-984C-52A1-F71B4623BEF8}"/>
              </a:ext>
            </a:extLst>
          </p:cNvPr>
          <p:cNvPicPr>
            <a:picLocks noChangeAspect="1"/>
          </p:cNvPicPr>
          <p:nvPr/>
        </p:nvPicPr>
        <p:blipFill>
          <a:blip r:embed="rId3"/>
          <a:stretch>
            <a:fillRect/>
          </a:stretch>
        </p:blipFill>
        <p:spPr>
          <a:xfrm>
            <a:off x="4288221" y="3127761"/>
            <a:ext cx="4363650" cy="3716895"/>
          </a:xfrm>
          <a:prstGeom prst="rect">
            <a:avLst/>
          </a:prstGeom>
        </p:spPr>
      </p:pic>
    </p:spTree>
    <p:extLst>
      <p:ext uri="{BB962C8B-B14F-4D97-AF65-F5344CB8AC3E}">
        <p14:creationId xmlns:p14="http://schemas.microsoft.com/office/powerpoint/2010/main" val="412848847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256B2C21-A230-48C0-8DF1-C46611373C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3847E18C-932D-4C95-AABA-FEC7C9499A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3150CB11-0C61-439E-910F-5787759E72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Freeform: Shape 27">
            <a:extLst>
              <a:ext uri="{FF2B5EF4-FFF2-40B4-BE49-F238E27FC236}">
                <a16:creationId xmlns:a16="http://schemas.microsoft.com/office/drawing/2014/main" id="{43F8A58B-5155-44CE-A5FF-7647B47D0A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0" name="Rectangle 29">
            <a:extLst>
              <a:ext uri="{FF2B5EF4-FFF2-40B4-BE49-F238E27FC236}">
                <a16:creationId xmlns:a16="http://schemas.microsoft.com/office/drawing/2014/main" id="{443F2ACA-E6D6-4028-82DD-F03C262D5D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5" y="1410079"/>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F3034703-A219-98F5-12B6-E1CD00DECD33}"/>
              </a:ext>
            </a:extLst>
          </p:cNvPr>
          <p:cNvSpPr txBox="1"/>
          <p:nvPr/>
        </p:nvSpPr>
        <p:spPr>
          <a:xfrm>
            <a:off x="586478" y="1683756"/>
            <a:ext cx="3115265" cy="2396359"/>
          </a:xfrm>
          <a:prstGeom prst="rect">
            <a:avLst/>
          </a:prstGeom>
        </p:spPr>
        <p:txBody>
          <a:bodyPr vert="horz" lIns="91440" tIns="45720" rIns="91440" bIns="45720" rtlCol="0" anchor="b">
            <a:normAutofit/>
          </a:bodyPr>
          <a:lstStyle/>
          <a:p>
            <a:pPr algn="r">
              <a:lnSpc>
                <a:spcPct val="90000"/>
              </a:lnSpc>
              <a:spcBef>
                <a:spcPct val="0"/>
              </a:spcBef>
              <a:spcAft>
                <a:spcPts val="600"/>
              </a:spcAft>
            </a:pPr>
            <a:r>
              <a:rPr lang="en-US" sz="4000" kern="1200" dirty="0">
                <a:solidFill>
                  <a:srgbClr val="FFFFFF"/>
                </a:solidFill>
                <a:latin typeface="+mj-lt"/>
                <a:ea typeface="+mj-ea"/>
                <a:cs typeface="+mj-cs"/>
              </a:rPr>
              <a:t>Building 1- Roof</a:t>
            </a:r>
          </a:p>
        </p:txBody>
      </p:sp>
      <p:sp>
        <p:nvSpPr>
          <p:cNvPr id="9" name="Slide Number Placeholder 8">
            <a:extLst>
              <a:ext uri="{FF2B5EF4-FFF2-40B4-BE49-F238E27FC236}">
                <a16:creationId xmlns:a16="http://schemas.microsoft.com/office/drawing/2014/main" id="{AA7B234E-FE17-4087-92FD-3802CA26E967}"/>
              </a:ext>
            </a:extLst>
          </p:cNvPr>
          <p:cNvSpPr>
            <a:spLocks noGrp="1"/>
          </p:cNvSpPr>
          <p:nvPr>
            <p:ph type="sldNum" sz="quarter" idx="4"/>
          </p:nvPr>
        </p:nvSpPr>
        <p:spPr>
          <a:xfrm>
            <a:off x="10038300" y="4894286"/>
            <a:ext cx="1533585" cy="204123"/>
          </a:xfrm>
        </p:spPr>
        <p:txBody>
          <a:bodyPr/>
          <a:lstStyle/>
          <a:p>
            <a:pPr defTabSz="502920">
              <a:spcAft>
                <a:spcPts val="600"/>
              </a:spcAft>
            </a:pPr>
            <a:fld id="{294A09A9-5501-47C1-A89A-A340965A2BE2}" type="slidenum">
              <a:rPr lang="en-US" sz="495" kern="1200">
                <a:solidFill>
                  <a:schemeClr val="tx1">
                    <a:tint val="75000"/>
                  </a:schemeClr>
                </a:solidFill>
                <a:latin typeface="Biome Light" panose="020B0303030204020804" pitchFamily="34" charset="0"/>
                <a:ea typeface="+mn-ea"/>
                <a:cs typeface="Biome Light" panose="020B0303030204020804" pitchFamily="34" charset="0"/>
              </a:rPr>
              <a:pPr defTabSz="502920">
                <a:spcAft>
                  <a:spcPts val="600"/>
                </a:spcAft>
              </a:pPr>
              <a:t>36</a:t>
            </a:fld>
            <a:endParaRPr lang="en-US"/>
          </a:p>
        </p:txBody>
      </p:sp>
      <p:pic>
        <p:nvPicPr>
          <p:cNvPr id="3" name="Picture 2">
            <a:extLst>
              <a:ext uri="{FF2B5EF4-FFF2-40B4-BE49-F238E27FC236}">
                <a16:creationId xmlns:a16="http://schemas.microsoft.com/office/drawing/2014/main" id="{EF7ECA5D-16E0-4B8B-D441-42F12796DBF6}"/>
              </a:ext>
            </a:extLst>
          </p:cNvPr>
          <p:cNvPicPr>
            <a:picLocks noChangeAspect="1"/>
          </p:cNvPicPr>
          <p:nvPr/>
        </p:nvPicPr>
        <p:blipFill>
          <a:blip r:embed="rId2"/>
          <a:stretch>
            <a:fillRect/>
          </a:stretch>
        </p:blipFill>
        <p:spPr>
          <a:xfrm>
            <a:off x="4145900" y="511388"/>
            <a:ext cx="3643808" cy="4283249"/>
          </a:xfrm>
          <a:prstGeom prst="rect">
            <a:avLst/>
          </a:prstGeom>
        </p:spPr>
      </p:pic>
      <p:pic>
        <p:nvPicPr>
          <p:cNvPr id="6" name="Picture 5">
            <a:extLst>
              <a:ext uri="{FF2B5EF4-FFF2-40B4-BE49-F238E27FC236}">
                <a16:creationId xmlns:a16="http://schemas.microsoft.com/office/drawing/2014/main" id="{378E8C38-1B12-4228-0377-8995B06EB4C8}"/>
              </a:ext>
            </a:extLst>
          </p:cNvPr>
          <p:cNvPicPr>
            <a:picLocks noChangeAspect="1"/>
          </p:cNvPicPr>
          <p:nvPr/>
        </p:nvPicPr>
        <p:blipFill>
          <a:blip r:embed="rId3"/>
          <a:stretch>
            <a:fillRect/>
          </a:stretch>
        </p:blipFill>
        <p:spPr>
          <a:xfrm>
            <a:off x="7919210" y="542217"/>
            <a:ext cx="3846842" cy="4283248"/>
          </a:xfrm>
          <a:prstGeom prst="rect">
            <a:avLst/>
          </a:prstGeom>
        </p:spPr>
      </p:pic>
      <p:sp>
        <p:nvSpPr>
          <p:cNvPr id="2" name="TextBox 1">
            <a:extLst>
              <a:ext uri="{FF2B5EF4-FFF2-40B4-BE49-F238E27FC236}">
                <a16:creationId xmlns:a16="http://schemas.microsoft.com/office/drawing/2014/main" id="{9DBC9AC4-EF8C-8C36-4950-794B93AC0F49}"/>
              </a:ext>
            </a:extLst>
          </p:cNvPr>
          <p:cNvSpPr txBox="1"/>
          <p:nvPr/>
        </p:nvSpPr>
        <p:spPr>
          <a:xfrm>
            <a:off x="11056776" y="6346612"/>
            <a:ext cx="1091966" cy="369332"/>
          </a:xfrm>
          <a:prstGeom prst="rect">
            <a:avLst/>
          </a:prstGeom>
          <a:noFill/>
        </p:spPr>
        <p:txBody>
          <a:bodyPr wrap="none" rtlCol="0">
            <a:spAutoFit/>
          </a:bodyPr>
          <a:lstStyle/>
          <a:p>
            <a:r>
              <a:rPr lang="en-US" dirty="0"/>
              <a:t>Mike 36</a:t>
            </a:r>
          </a:p>
        </p:txBody>
      </p:sp>
    </p:spTree>
    <p:extLst>
      <p:ext uri="{BB962C8B-B14F-4D97-AF65-F5344CB8AC3E}">
        <p14:creationId xmlns:p14="http://schemas.microsoft.com/office/powerpoint/2010/main" val="254343951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256B2C21-A230-48C0-8DF1-C46611373C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3847E18C-932D-4C95-AABA-FEC7C9499A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3150CB11-0C61-439E-910F-5787759E72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Freeform: Shape 27">
            <a:extLst>
              <a:ext uri="{FF2B5EF4-FFF2-40B4-BE49-F238E27FC236}">
                <a16:creationId xmlns:a16="http://schemas.microsoft.com/office/drawing/2014/main" id="{43F8A58B-5155-44CE-A5FF-7647B47D0A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0" name="Rectangle 29">
            <a:extLst>
              <a:ext uri="{FF2B5EF4-FFF2-40B4-BE49-F238E27FC236}">
                <a16:creationId xmlns:a16="http://schemas.microsoft.com/office/drawing/2014/main" id="{443F2ACA-E6D6-4028-82DD-F03C262D5D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5" y="1410079"/>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F3034703-A219-98F5-12B6-E1CD00DECD33}"/>
              </a:ext>
            </a:extLst>
          </p:cNvPr>
          <p:cNvSpPr txBox="1"/>
          <p:nvPr/>
        </p:nvSpPr>
        <p:spPr>
          <a:xfrm>
            <a:off x="610332" y="1703960"/>
            <a:ext cx="3115265" cy="2396359"/>
          </a:xfrm>
          <a:prstGeom prst="rect">
            <a:avLst/>
          </a:prstGeom>
        </p:spPr>
        <p:txBody>
          <a:bodyPr vert="horz" lIns="91440" tIns="45720" rIns="91440" bIns="45720" rtlCol="0" anchor="b">
            <a:normAutofit/>
          </a:bodyPr>
          <a:lstStyle/>
          <a:p>
            <a:pPr algn="r">
              <a:lnSpc>
                <a:spcPct val="90000"/>
              </a:lnSpc>
              <a:spcBef>
                <a:spcPct val="0"/>
              </a:spcBef>
              <a:spcAft>
                <a:spcPts val="600"/>
              </a:spcAft>
            </a:pPr>
            <a:r>
              <a:rPr lang="en-US" sz="4000" kern="1200" dirty="0">
                <a:solidFill>
                  <a:srgbClr val="FFFFFF"/>
                </a:solidFill>
                <a:latin typeface="+mj-lt"/>
                <a:ea typeface="+mj-ea"/>
                <a:cs typeface="+mj-cs"/>
              </a:rPr>
              <a:t>Building 1- Siding</a:t>
            </a:r>
          </a:p>
        </p:txBody>
      </p:sp>
      <p:sp>
        <p:nvSpPr>
          <p:cNvPr id="9" name="Slide Number Placeholder 8">
            <a:extLst>
              <a:ext uri="{FF2B5EF4-FFF2-40B4-BE49-F238E27FC236}">
                <a16:creationId xmlns:a16="http://schemas.microsoft.com/office/drawing/2014/main" id="{AA7B234E-FE17-4087-92FD-3802CA26E967}"/>
              </a:ext>
            </a:extLst>
          </p:cNvPr>
          <p:cNvSpPr>
            <a:spLocks noGrp="1"/>
          </p:cNvSpPr>
          <p:nvPr>
            <p:ph type="sldNum" sz="quarter" idx="4"/>
          </p:nvPr>
        </p:nvSpPr>
        <p:spPr>
          <a:xfrm>
            <a:off x="10038300" y="4894286"/>
            <a:ext cx="1533585" cy="204123"/>
          </a:xfrm>
        </p:spPr>
        <p:txBody>
          <a:bodyPr/>
          <a:lstStyle/>
          <a:p>
            <a:pPr defTabSz="502920">
              <a:spcAft>
                <a:spcPts val="600"/>
              </a:spcAft>
            </a:pPr>
            <a:fld id="{294A09A9-5501-47C1-A89A-A340965A2BE2}" type="slidenum">
              <a:rPr lang="en-US" sz="495" kern="1200">
                <a:solidFill>
                  <a:schemeClr val="tx1">
                    <a:tint val="75000"/>
                  </a:schemeClr>
                </a:solidFill>
                <a:latin typeface="Biome Light" panose="020B0303030204020804" pitchFamily="34" charset="0"/>
                <a:ea typeface="+mn-ea"/>
                <a:cs typeface="Biome Light" panose="020B0303030204020804" pitchFamily="34" charset="0"/>
              </a:rPr>
              <a:pPr defTabSz="502920">
                <a:spcAft>
                  <a:spcPts val="600"/>
                </a:spcAft>
              </a:pPr>
              <a:t>37</a:t>
            </a:fld>
            <a:endParaRPr lang="en-US"/>
          </a:p>
        </p:txBody>
      </p:sp>
      <p:sp>
        <p:nvSpPr>
          <p:cNvPr id="8" name="TextBox 7">
            <a:extLst>
              <a:ext uri="{FF2B5EF4-FFF2-40B4-BE49-F238E27FC236}">
                <a16:creationId xmlns:a16="http://schemas.microsoft.com/office/drawing/2014/main" id="{D4C3CD41-0E40-45D5-C5E4-4CA39EE18F4D}"/>
              </a:ext>
            </a:extLst>
          </p:cNvPr>
          <p:cNvSpPr txBox="1"/>
          <p:nvPr/>
        </p:nvSpPr>
        <p:spPr>
          <a:xfrm>
            <a:off x="11040983" y="6346612"/>
            <a:ext cx="846214" cy="276999"/>
          </a:xfrm>
          <a:prstGeom prst="rect">
            <a:avLst/>
          </a:prstGeom>
          <a:noFill/>
        </p:spPr>
        <p:txBody>
          <a:bodyPr wrap="square" rtlCol="0">
            <a:spAutoFit/>
          </a:bodyPr>
          <a:lstStyle/>
          <a:p>
            <a:r>
              <a:rPr lang="en-US" sz="1200" dirty="0"/>
              <a:t>Tim 37</a:t>
            </a:r>
          </a:p>
        </p:txBody>
      </p:sp>
      <p:pic>
        <p:nvPicPr>
          <p:cNvPr id="5" name="Picture 4">
            <a:extLst>
              <a:ext uri="{FF2B5EF4-FFF2-40B4-BE49-F238E27FC236}">
                <a16:creationId xmlns:a16="http://schemas.microsoft.com/office/drawing/2014/main" id="{43C88A79-0767-D97C-25C8-A40532621303}"/>
              </a:ext>
            </a:extLst>
          </p:cNvPr>
          <p:cNvPicPr>
            <a:picLocks noChangeAspect="1"/>
          </p:cNvPicPr>
          <p:nvPr/>
        </p:nvPicPr>
        <p:blipFill>
          <a:blip r:embed="rId2"/>
          <a:stretch>
            <a:fillRect/>
          </a:stretch>
        </p:blipFill>
        <p:spPr>
          <a:xfrm>
            <a:off x="5542059" y="3764754"/>
            <a:ext cx="4699455" cy="3098703"/>
          </a:xfrm>
          <a:prstGeom prst="rect">
            <a:avLst/>
          </a:prstGeom>
        </p:spPr>
      </p:pic>
      <p:pic>
        <p:nvPicPr>
          <p:cNvPr id="10" name="Picture 9">
            <a:extLst>
              <a:ext uri="{FF2B5EF4-FFF2-40B4-BE49-F238E27FC236}">
                <a16:creationId xmlns:a16="http://schemas.microsoft.com/office/drawing/2014/main" id="{96EEE944-D742-74AD-B9E5-D5663AF204A5}"/>
              </a:ext>
            </a:extLst>
          </p:cNvPr>
          <p:cNvPicPr>
            <a:picLocks noChangeAspect="1"/>
          </p:cNvPicPr>
          <p:nvPr/>
        </p:nvPicPr>
        <p:blipFill>
          <a:blip r:embed="rId3"/>
          <a:stretch>
            <a:fillRect/>
          </a:stretch>
        </p:blipFill>
        <p:spPr>
          <a:xfrm>
            <a:off x="4335929" y="87237"/>
            <a:ext cx="4699455" cy="3590281"/>
          </a:xfrm>
          <a:prstGeom prst="rect">
            <a:avLst/>
          </a:prstGeom>
        </p:spPr>
      </p:pic>
    </p:spTree>
    <p:extLst>
      <p:ext uri="{BB962C8B-B14F-4D97-AF65-F5344CB8AC3E}">
        <p14:creationId xmlns:p14="http://schemas.microsoft.com/office/powerpoint/2010/main" val="412366776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256B2C21-A230-48C0-8DF1-C46611373C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3847E18C-932D-4C95-AABA-FEC7C9499A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3150CB11-0C61-439E-910F-5787759E72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Freeform: Shape 27">
            <a:extLst>
              <a:ext uri="{FF2B5EF4-FFF2-40B4-BE49-F238E27FC236}">
                <a16:creationId xmlns:a16="http://schemas.microsoft.com/office/drawing/2014/main" id="{43F8A58B-5155-44CE-A5FF-7647B47D0A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0" name="Rectangle 29">
            <a:extLst>
              <a:ext uri="{FF2B5EF4-FFF2-40B4-BE49-F238E27FC236}">
                <a16:creationId xmlns:a16="http://schemas.microsoft.com/office/drawing/2014/main" id="{443F2ACA-E6D6-4028-82DD-F03C262D5D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5" y="1410079"/>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F3034703-A219-98F5-12B6-E1CD00DECD33}"/>
              </a:ext>
            </a:extLst>
          </p:cNvPr>
          <p:cNvSpPr txBox="1"/>
          <p:nvPr/>
        </p:nvSpPr>
        <p:spPr>
          <a:xfrm>
            <a:off x="610332" y="1703960"/>
            <a:ext cx="3115265" cy="2396359"/>
          </a:xfrm>
          <a:prstGeom prst="rect">
            <a:avLst/>
          </a:prstGeom>
        </p:spPr>
        <p:txBody>
          <a:bodyPr vert="horz" lIns="91440" tIns="45720" rIns="91440" bIns="45720" rtlCol="0" anchor="b">
            <a:normAutofit fontScale="92500" lnSpcReduction="10000"/>
          </a:bodyPr>
          <a:lstStyle/>
          <a:p>
            <a:pPr algn="r">
              <a:lnSpc>
                <a:spcPct val="90000"/>
              </a:lnSpc>
              <a:spcBef>
                <a:spcPct val="0"/>
              </a:spcBef>
              <a:spcAft>
                <a:spcPts val="600"/>
              </a:spcAft>
            </a:pPr>
            <a:r>
              <a:rPr lang="en-US" sz="4000" kern="1200" dirty="0">
                <a:solidFill>
                  <a:srgbClr val="FFFFFF"/>
                </a:solidFill>
                <a:latin typeface="+mj-lt"/>
                <a:ea typeface="+mj-ea"/>
                <a:cs typeface="+mj-cs"/>
              </a:rPr>
              <a:t>Building 1- Learned Lessons from building 1</a:t>
            </a:r>
          </a:p>
        </p:txBody>
      </p:sp>
      <p:sp>
        <p:nvSpPr>
          <p:cNvPr id="9" name="Slide Number Placeholder 8">
            <a:extLst>
              <a:ext uri="{FF2B5EF4-FFF2-40B4-BE49-F238E27FC236}">
                <a16:creationId xmlns:a16="http://schemas.microsoft.com/office/drawing/2014/main" id="{AA7B234E-FE17-4087-92FD-3802CA26E967}"/>
              </a:ext>
            </a:extLst>
          </p:cNvPr>
          <p:cNvSpPr>
            <a:spLocks noGrp="1"/>
          </p:cNvSpPr>
          <p:nvPr>
            <p:ph type="sldNum" sz="quarter" idx="4"/>
          </p:nvPr>
        </p:nvSpPr>
        <p:spPr>
          <a:xfrm>
            <a:off x="10038300" y="4894286"/>
            <a:ext cx="1533585" cy="204123"/>
          </a:xfrm>
        </p:spPr>
        <p:txBody>
          <a:bodyPr/>
          <a:lstStyle/>
          <a:p>
            <a:pPr defTabSz="502920">
              <a:spcAft>
                <a:spcPts val="600"/>
              </a:spcAft>
            </a:pPr>
            <a:fld id="{294A09A9-5501-47C1-A89A-A340965A2BE2}" type="slidenum">
              <a:rPr lang="en-US" sz="495" kern="1200">
                <a:solidFill>
                  <a:schemeClr val="tx1">
                    <a:tint val="75000"/>
                  </a:schemeClr>
                </a:solidFill>
                <a:latin typeface="Biome Light" panose="020B0303030204020804" pitchFamily="34" charset="0"/>
                <a:ea typeface="+mn-ea"/>
                <a:cs typeface="Biome Light" panose="020B0303030204020804" pitchFamily="34" charset="0"/>
              </a:rPr>
              <a:pPr defTabSz="502920">
                <a:spcAft>
                  <a:spcPts val="600"/>
                </a:spcAft>
              </a:pPr>
              <a:t>38</a:t>
            </a:fld>
            <a:endParaRPr lang="en-US"/>
          </a:p>
        </p:txBody>
      </p:sp>
      <p:sp>
        <p:nvSpPr>
          <p:cNvPr id="8" name="TextBox 7">
            <a:extLst>
              <a:ext uri="{FF2B5EF4-FFF2-40B4-BE49-F238E27FC236}">
                <a16:creationId xmlns:a16="http://schemas.microsoft.com/office/drawing/2014/main" id="{D4C3CD41-0E40-45D5-C5E4-4CA39EE18F4D}"/>
              </a:ext>
            </a:extLst>
          </p:cNvPr>
          <p:cNvSpPr txBox="1"/>
          <p:nvPr/>
        </p:nvSpPr>
        <p:spPr>
          <a:xfrm>
            <a:off x="10169717" y="6346612"/>
            <a:ext cx="872093" cy="276999"/>
          </a:xfrm>
          <a:prstGeom prst="rect">
            <a:avLst/>
          </a:prstGeom>
          <a:noFill/>
        </p:spPr>
        <p:txBody>
          <a:bodyPr wrap="square" rtlCol="0">
            <a:spAutoFit/>
          </a:bodyPr>
          <a:lstStyle/>
          <a:p>
            <a:r>
              <a:rPr lang="en-US" sz="1200" dirty="0"/>
              <a:t>Mike 38</a:t>
            </a:r>
          </a:p>
        </p:txBody>
      </p:sp>
      <p:sp>
        <p:nvSpPr>
          <p:cNvPr id="2" name="TextBox 1">
            <a:extLst>
              <a:ext uri="{FF2B5EF4-FFF2-40B4-BE49-F238E27FC236}">
                <a16:creationId xmlns:a16="http://schemas.microsoft.com/office/drawing/2014/main" id="{98D4E1D8-7942-4BB0-05BC-B58AF743FC89}"/>
              </a:ext>
            </a:extLst>
          </p:cNvPr>
          <p:cNvSpPr txBox="1"/>
          <p:nvPr/>
        </p:nvSpPr>
        <p:spPr>
          <a:xfrm>
            <a:off x="4544840" y="814812"/>
            <a:ext cx="6771992" cy="2862322"/>
          </a:xfrm>
          <a:prstGeom prst="rect">
            <a:avLst/>
          </a:prstGeom>
          <a:noFill/>
        </p:spPr>
        <p:txBody>
          <a:bodyPr wrap="square" rtlCol="0">
            <a:spAutoFit/>
          </a:bodyPr>
          <a:lstStyle/>
          <a:p>
            <a:pPr marL="285750" indent="-285750">
              <a:buFont typeface="Arial" panose="020B0604020202020204" pitchFamily="34" charset="0"/>
              <a:buChar char="•"/>
            </a:pPr>
            <a:r>
              <a:rPr lang="en-US" dirty="0"/>
              <a:t>We need to know what doors and windows should and must be replaced before building construction begins</a:t>
            </a:r>
          </a:p>
          <a:p>
            <a:endParaRPr lang="en-US" dirty="0"/>
          </a:p>
          <a:p>
            <a:pPr marL="285750" indent="-285750">
              <a:buFont typeface="Arial" panose="020B0604020202020204" pitchFamily="34" charset="0"/>
              <a:buChar char="•"/>
            </a:pPr>
            <a:r>
              <a:rPr lang="en-US" dirty="0"/>
              <a:t>We now have refined procedures for orders doors, windows and animal gates</a:t>
            </a:r>
          </a:p>
          <a:p>
            <a:endParaRPr lang="en-US" dirty="0"/>
          </a:p>
          <a:p>
            <a:pPr marL="285750" indent="-285750">
              <a:buFont typeface="Arial" panose="020B0604020202020204" pitchFamily="34" charset="0"/>
              <a:buChar char="•"/>
            </a:pPr>
            <a:r>
              <a:rPr lang="en-US" dirty="0"/>
              <a:t>We will have Ben install address blocks and flag holders and will evaluate, along with Diamond </a:t>
            </a:r>
            <a:r>
              <a:rPr lang="en-US" dirty="0" err="1"/>
              <a:t>Kote</a:t>
            </a:r>
            <a:r>
              <a:rPr lang="en-US" dirty="0"/>
              <a:t> experts and Ben, what other items can/should be fastened to the siding</a:t>
            </a:r>
          </a:p>
        </p:txBody>
      </p:sp>
    </p:spTree>
    <p:extLst>
      <p:ext uri="{BB962C8B-B14F-4D97-AF65-F5344CB8AC3E}">
        <p14:creationId xmlns:p14="http://schemas.microsoft.com/office/powerpoint/2010/main" val="62308158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256B2C21-A230-48C0-8DF1-C46611373C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3847E18C-932D-4C95-AABA-FEC7C9499A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3150CB11-0C61-439E-910F-5787759E72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Freeform: Shape 27">
            <a:extLst>
              <a:ext uri="{FF2B5EF4-FFF2-40B4-BE49-F238E27FC236}">
                <a16:creationId xmlns:a16="http://schemas.microsoft.com/office/drawing/2014/main" id="{43F8A58B-5155-44CE-A5FF-7647B47D0A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0" name="Rectangle 29">
            <a:extLst>
              <a:ext uri="{FF2B5EF4-FFF2-40B4-BE49-F238E27FC236}">
                <a16:creationId xmlns:a16="http://schemas.microsoft.com/office/drawing/2014/main" id="{443F2ACA-E6D6-4028-82DD-F03C262D5D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5" y="1410079"/>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F3034703-A219-98F5-12B6-E1CD00DECD33}"/>
              </a:ext>
            </a:extLst>
          </p:cNvPr>
          <p:cNvSpPr txBox="1"/>
          <p:nvPr/>
        </p:nvSpPr>
        <p:spPr>
          <a:xfrm>
            <a:off x="244444" y="1703960"/>
            <a:ext cx="3481153" cy="2396359"/>
          </a:xfrm>
          <a:prstGeom prst="rect">
            <a:avLst/>
          </a:prstGeom>
        </p:spPr>
        <p:txBody>
          <a:bodyPr vert="horz" lIns="91440" tIns="45720" rIns="91440" bIns="45720" rtlCol="0" anchor="b">
            <a:normAutofit/>
          </a:bodyPr>
          <a:lstStyle/>
          <a:p>
            <a:pPr algn="r">
              <a:lnSpc>
                <a:spcPct val="90000"/>
              </a:lnSpc>
              <a:spcBef>
                <a:spcPct val="0"/>
              </a:spcBef>
              <a:spcAft>
                <a:spcPts val="600"/>
              </a:spcAft>
            </a:pPr>
            <a:r>
              <a:rPr lang="en-US" sz="4000" kern="1200" dirty="0">
                <a:solidFill>
                  <a:srgbClr val="FFFFFF"/>
                </a:solidFill>
                <a:latin typeface="+mj-lt"/>
                <a:ea typeface="+mj-ea"/>
                <a:cs typeface="+mj-cs"/>
              </a:rPr>
              <a:t>Future Expectations</a:t>
            </a:r>
          </a:p>
        </p:txBody>
      </p:sp>
      <p:sp>
        <p:nvSpPr>
          <p:cNvPr id="9" name="Slide Number Placeholder 8">
            <a:extLst>
              <a:ext uri="{FF2B5EF4-FFF2-40B4-BE49-F238E27FC236}">
                <a16:creationId xmlns:a16="http://schemas.microsoft.com/office/drawing/2014/main" id="{AA7B234E-FE17-4087-92FD-3802CA26E967}"/>
              </a:ext>
            </a:extLst>
          </p:cNvPr>
          <p:cNvSpPr>
            <a:spLocks noGrp="1"/>
          </p:cNvSpPr>
          <p:nvPr>
            <p:ph type="sldNum" sz="quarter" idx="4"/>
          </p:nvPr>
        </p:nvSpPr>
        <p:spPr>
          <a:xfrm>
            <a:off x="10038300" y="4894286"/>
            <a:ext cx="1533585" cy="204123"/>
          </a:xfrm>
        </p:spPr>
        <p:txBody>
          <a:bodyPr/>
          <a:lstStyle/>
          <a:p>
            <a:pPr defTabSz="502920">
              <a:spcAft>
                <a:spcPts val="600"/>
              </a:spcAft>
            </a:pPr>
            <a:fld id="{294A09A9-5501-47C1-A89A-A340965A2BE2}" type="slidenum">
              <a:rPr lang="en-US" sz="495" kern="1200">
                <a:solidFill>
                  <a:schemeClr val="tx1">
                    <a:tint val="75000"/>
                  </a:schemeClr>
                </a:solidFill>
                <a:latin typeface="Biome Light" panose="020B0303030204020804" pitchFamily="34" charset="0"/>
                <a:ea typeface="+mn-ea"/>
                <a:cs typeface="Biome Light" panose="020B0303030204020804" pitchFamily="34" charset="0"/>
              </a:rPr>
              <a:pPr defTabSz="502920">
                <a:spcAft>
                  <a:spcPts val="600"/>
                </a:spcAft>
              </a:pPr>
              <a:t>39</a:t>
            </a:fld>
            <a:endParaRPr lang="en-US"/>
          </a:p>
        </p:txBody>
      </p:sp>
      <p:sp>
        <p:nvSpPr>
          <p:cNvPr id="8" name="TextBox 7">
            <a:extLst>
              <a:ext uri="{FF2B5EF4-FFF2-40B4-BE49-F238E27FC236}">
                <a16:creationId xmlns:a16="http://schemas.microsoft.com/office/drawing/2014/main" id="{D4C3CD41-0E40-45D5-C5E4-4CA39EE18F4D}"/>
              </a:ext>
            </a:extLst>
          </p:cNvPr>
          <p:cNvSpPr txBox="1"/>
          <p:nvPr/>
        </p:nvSpPr>
        <p:spPr>
          <a:xfrm>
            <a:off x="10169717" y="6346612"/>
            <a:ext cx="1334928" cy="276999"/>
          </a:xfrm>
          <a:prstGeom prst="rect">
            <a:avLst/>
          </a:prstGeom>
          <a:noFill/>
        </p:spPr>
        <p:txBody>
          <a:bodyPr wrap="square" rtlCol="0">
            <a:spAutoFit/>
          </a:bodyPr>
          <a:lstStyle/>
          <a:p>
            <a:r>
              <a:rPr lang="en-US" sz="1200" dirty="0"/>
              <a:t>Tim/mike 39</a:t>
            </a:r>
          </a:p>
        </p:txBody>
      </p:sp>
      <p:sp>
        <p:nvSpPr>
          <p:cNvPr id="2" name="TextBox 1">
            <a:extLst>
              <a:ext uri="{FF2B5EF4-FFF2-40B4-BE49-F238E27FC236}">
                <a16:creationId xmlns:a16="http://schemas.microsoft.com/office/drawing/2014/main" id="{DBE26F59-8DF2-AF97-72A1-56AB834D5EAB}"/>
              </a:ext>
            </a:extLst>
          </p:cNvPr>
          <p:cNvSpPr txBox="1"/>
          <p:nvPr/>
        </p:nvSpPr>
        <p:spPr>
          <a:xfrm>
            <a:off x="4517687" y="651850"/>
            <a:ext cx="7315192" cy="4247317"/>
          </a:xfrm>
          <a:prstGeom prst="rect">
            <a:avLst/>
          </a:prstGeom>
          <a:noFill/>
        </p:spPr>
        <p:txBody>
          <a:bodyPr wrap="square" rtlCol="0">
            <a:spAutoFit/>
          </a:bodyPr>
          <a:lstStyle/>
          <a:p>
            <a:pPr marL="285750" indent="-285750">
              <a:buFont typeface="Arial" panose="020B0604020202020204" pitchFamily="34" charset="0"/>
              <a:buChar char="•"/>
            </a:pPr>
            <a:r>
              <a:rPr lang="en-US" dirty="0"/>
              <a:t> </a:t>
            </a:r>
            <a:r>
              <a:rPr lang="en-US" sz="1800" dirty="0">
                <a:effectLst/>
                <a:latin typeface="Helvetica" panose="020B0604020202020204" pitchFamily="34" charset="0"/>
                <a:ea typeface="Arial Unicode MS"/>
                <a:cs typeface="Times New Roman" panose="02020603050405020304" pitchFamily="18" charset="0"/>
              </a:rPr>
              <a:t>We expect the siding part of the renovation to be completed in about 5 weeks.</a:t>
            </a:r>
          </a:p>
          <a:p>
            <a:endParaRPr lang="en-US" sz="1800" dirty="0">
              <a:effectLst/>
              <a:latin typeface="Helvetica" panose="020B0604020202020204" pitchFamily="34" charset="0"/>
              <a:ea typeface="Arial Unicode MS"/>
              <a:cs typeface="Times New Roman" panose="02020603050405020304" pitchFamily="18" charset="0"/>
            </a:endParaRPr>
          </a:p>
          <a:p>
            <a:pPr marL="285750" indent="-285750">
              <a:buFont typeface="Arial" panose="020B0604020202020204" pitchFamily="34" charset="0"/>
              <a:buChar char="•"/>
            </a:pPr>
            <a:r>
              <a:rPr lang="en-US" dirty="0">
                <a:latin typeface="Helvetica" panose="020B0604020202020204" pitchFamily="34" charset="0"/>
                <a:ea typeface="Arial Unicode MS"/>
                <a:cs typeface="Times New Roman" panose="02020603050405020304" pitchFamily="18" charset="0"/>
              </a:rPr>
              <a:t>Decks will then be worked on and the expectation is that they can be completed by early November. That said, we don’t know what we’ll encounter with deck infrastructure. </a:t>
            </a:r>
            <a:endParaRPr lang="en-US" sz="1800" dirty="0">
              <a:effectLst/>
              <a:latin typeface="Helvetica" panose="020B0604020202020204" pitchFamily="34" charset="0"/>
              <a:ea typeface="Arial Unicode MS"/>
              <a:cs typeface="Times New Roman" panose="02020603050405020304" pitchFamily="18" charset="0"/>
            </a:endParaRPr>
          </a:p>
          <a:p>
            <a:endParaRPr lang="en-US" sz="1800" dirty="0">
              <a:effectLst/>
              <a:latin typeface="Helvetica" panose="020B0604020202020204" pitchFamily="34" charset="0"/>
              <a:ea typeface="Arial Unicode MS"/>
              <a:cs typeface="Times New Roman" panose="02020603050405020304" pitchFamily="18" charset="0"/>
            </a:endParaRPr>
          </a:p>
          <a:p>
            <a:pPr marL="285750" indent="-285750">
              <a:buFont typeface="Arial" panose="020B0604020202020204" pitchFamily="34" charset="0"/>
              <a:buChar char="•"/>
            </a:pPr>
            <a:r>
              <a:rPr lang="en-US" sz="1800" dirty="0">
                <a:effectLst/>
                <a:latin typeface="Helvetica" panose="020B0604020202020204" pitchFamily="34" charset="0"/>
                <a:ea typeface="Arial Unicode MS"/>
                <a:cs typeface="Times New Roman" panose="02020603050405020304" pitchFamily="18" charset="0"/>
              </a:rPr>
              <a:t>We are studying the feasibility of implementing a plan of action that would help with the water runoff at Building 1. Building 3, 4, and 5 seem fine due to easy street drainage access. We have questions on building 2 as well.  We are talking it over with Ben, Earl, the Board and area professionals.</a:t>
            </a:r>
          </a:p>
          <a:p>
            <a:pPr marL="285750" indent="-285750">
              <a:buFont typeface="Arial" panose="020B0604020202020204" pitchFamily="34" charset="0"/>
              <a:buChar char="•"/>
            </a:pPr>
            <a:endParaRPr lang="en-US" dirty="0">
              <a:latin typeface="Helvetica" panose="020B0604020202020204" pitchFamily="34" charset="0"/>
              <a:ea typeface="Arial Unicode MS"/>
              <a:cs typeface="Times New Roman" panose="02020603050405020304" pitchFamily="18" charset="0"/>
            </a:endParaRPr>
          </a:p>
          <a:p>
            <a:pPr marL="285750" indent="-285750">
              <a:buFont typeface="Arial" panose="020B0604020202020204" pitchFamily="34" charset="0"/>
              <a:buChar char="•"/>
            </a:pPr>
            <a:r>
              <a:rPr lang="en-US" sz="1800" dirty="0">
                <a:effectLst/>
                <a:latin typeface="Helvetica" panose="020B0604020202020204" pitchFamily="34" charset="0"/>
                <a:ea typeface="Arial Unicode MS"/>
                <a:cs typeface="Times New Roman" panose="02020603050405020304" pitchFamily="18" charset="0"/>
              </a:rPr>
              <a:t>Building 4 will be next</a:t>
            </a:r>
          </a:p>
          <a:p>
            <a:endParaRPr lang="en-US" dirty="0"/>
          </a:p>
        </p:txBody>
      </p:sp>
    </p:spTree>
    <p:extLst>
      <p:ext uri="{BB962C8B-B14F-4D97-AF65-F5344CB8AC3E}">
        <p14:creationId xmlns:p14="http://schemas.microsoft.com/office/powerpoint/2010/main" val="410151549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Date Placeholder 7">
            <a:extLst>
              <a:ext uri="{FF2B5EF4-FFF2-40B4-BE49-F238E27FC236}">
                <a16:creationId xmlns:a16="http://schemas.microsoft.com/office/drawing/2014/main" id="{B10C7A9E-B1D7-4285-8DD5-D28AFDC7B4F8}"/>
              </a:ext>
            </a:extLst>
          </p:cNvPr>
          <p:cNvSpPr>
            <a:spLocks noGrp="1"/>
          </p:cNvSpPr>
          <p:nvPr>
            <p:ph type="dt" sz="half" idx="2"/>
          </p:nvPr>
        </p:nvSpPr>
        <p:spPr/>
        <p:txBody>
          <a:bodyPr/>
          <a:lstStyle/>
          <a:p>
            <a:fld id="{5AF05980-54E0-4F3D-BAF3-4CE06FA77025}" type="datetime1">
              <a:rPr lang="en-US" smtClean="0"/>
              <a:pPr/>
              <a:t>9/8/2023</a:t>
            </a:fld>
            <a:endParaRPr lang="en-US" dirty="0"/>
          </a:p>
        </p:txBody>
      </p:sp>
      <p:sp>
        <p:nvSpPr>
          <p:cNvPr id="9" name="Slide Number Placeholder 8">
            <a:extLst>
              <a:ext uri="{FF2B5EF4-FFF2-40B4-BE49-F238E27FC236}">
                <a16:creationId xmlns:a16="http://schemas.microsoft.com/office/drawing/2014/main" id="{AA7B234E-FE17-4087-92FD-3802CA26E967}"/>
              </a:ext>
            </a:extLst>
          </p:cNvPr>
          <p:cNvSpPr>
            <a:spLocks noGrp="1"/>
          </p:cNvSpPr>
          <p:nvPr>
            <p:ph type="sldNum" sz="quarter" idx="4"/>
          </p:nvPr>
        </p:nvSpPr>
        <p:spPr/>
        <p:txBody>
          <a:bodyPr/>
          <a:lstStyle/>
          <a:p>
            <a:fld id="{294A09A9-5501-47C1-A89A-A340965A2BE2}" type="slidenum">
              <a:rPr lang="en-US" smtClean="0"/>
              <a:pPr/>
              <a:t>4</a:t>
            </a:fld>
            <a:endParaRPr lang="en-US" dirty="0"/>
          </a:p>
        </p:txBody>
      </p:sp>
      <p:sp>
        <p:nvSpPr>
          <p:cNvPr id="2" name="Text Placeholder 1">
            <a:extLst>
              <a:ext uri="{FF2B5EF4-FFF2-40B4-BE49-F238E27FC236}">
                <a16:creationId xmlns:a16="http://schemas.microsoft.com/office/drawing/2014/main" id="{C11A7FF5-E7DB-4462-BC64-12126BDC0DFB}"/>
              </a:ext>
            </a:extLst>
          </p:cNvPr>
          <p:cNvSpPr>
            <a:spLocks noGrp="1"/>
          </p:cNvSpPr>
          <p:nvPr>
            <p:ph type="body" sz="quarter" idx="4294967295"/>
          </p:nvPr>
        </p:nvSpPr>
        <p:spPr>
          <a:xfrm>
            <a:off x="7453313" y="1492250"/>
            <a:ext cx="4738687" cy="3105150"/>
          </a:xfrm>
        </p:spPr>
        <p:txBody>
          <a:bodyPr>
            <a:normAutofit/>
          </a:bodyPr>
          <a:lstStyle/>
          <a:p>
            <a:pPr marR="0" lvl="0">
              <a:lnSpc>
                <a:spcPct val="100000"/>
              </a:lnSpc>
              <a:spcBef>
                <a:spcPts val="0"/>
              </a:spcBef>
              <a:spcAft>
                <a:spcPts val="0"/>
              </a:spcAft>
            </a:pPr>
            <a:endParaRPr lang="en-US" sz="1500" dirty="0">
              <a:solidFill>
                <a:schemeClr val="accent6">
                  <a:lumMod val="75000"/>
                </a:schemeClr>
              </a:solidFill>
              <a:effectLst/>
              <a:latin typeface="Arial" panose="020B0604020202020204" pitchFamily="34" charset="0"/>
              <a:ea typeface="Calibri" panose="020F0502020204030204" pitchFamily="34" charset="0"/>
              <a:cs typeface="Arial" panose="020B0604020202020204" pitchFamily="34" charset="0"/>
            </a:endParaRPr>
          </a:p>
          <a:p>
            <a:pPr marL="0" marR="0" indent="0">
              <a:spcBef>
                <a:spcPts val="0"/>
              </a:spcBef>
              <a:spcAft>
                <a:spcPts val="0"/>
              </a:spcAft>
              <a:buNone/>
            </a:pPr>
            <a:r>
              <a:rPr lang="en-US" sz="1500" b="1" dirty="0">
                <a:solidFill>
                  <a:schemeClr val="accent6">
                    <a:lumMod val="75000"/>
                  </a:schemeClr>
                </a:solidFill>
                <a:effectLst/>
                <a:latin typeface="Arial" panose="020B0604020202020204" pitchFamily="34" charset="0"/>
                <a:ea typeface="Calibri" panose="020F0502020204030204" pitchFamily="34" charset="0"/>
                <a:cs typeface="Arial" panose="020B0604020202020204" pitchFamily="34" charset="0"/>
              </a:rPr>
              <a:t>Voting for Board Members:</a:t>
            </a:r>
            <a:endParaRPr lang="en-US" sz="1500" dirty="0">
              <a:solidFill>
                <a:schemeClr val="accent6">
                  <a:lumMod val="75000"/>
                </a:schemeClr>
              </a:solidFill>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spcBef>
                <a:spcPts val="0"/>
              </a:spcBef>
              <a:spcAft>
                <a:spcPts val="0"/>
              </a:spcAft>
              <a:buFont typeface="Symbol" panose="05050102010706020507" pitchFamily="18" charset="2"/>
              <a:buChar char=""/>
            </a:pPr>
            <a:r>
              <a:rPr lang="en-US" sz="1500" dirty="0">
                <a:solidFill>
                  <a:schemeClr val="accent6">
                    <a:lumMod val="75000"/>
                  </a:schemeClr>
                </a:solidFill>
                <a:effectLst/>
                <a:latin typeface="Arial" panose="020B0604020202020204" pitchFamily="34" charset="0"/>
                <a:ea typeface="Calibri" panose="020F0502020204030204" pitchFamily="34" charset="0"/>
                <a:cs typeface="Arial" panose="020B0604020202020204" pitchFamily="34" charset="0"/>
              </a:rPr>
              <a:t>Explanation of Process</a:t>
            </a:r>
            <a:endParaRPr lang="en-US" sz="1500" dirty="0">
              <a:solidFill>
                <a:schemeClr val="accent6">
                  <a:lumMod val="75000"/>
                </a:schemeClr>
              </a:solidFill>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spcBef>
                <a:spcPts val="0"/>
              </a:spcBef>
              <a:spcAft>
                <a:spcPts val="0"/>
              </a:spcAft>
              <a:buFont typeface="Symbol" panose="05050102010706020507" pitchFamily="18" charset="2"/>
              <a:buChar char=""/>
            </a:pPr>
            <a:r>
              <a:rPr lang="en-US" sz="1500" dirty="0">
                <a:solidFill>
                  <a:schemeClr val="accent6">
                    <a:lumMod val="75000"/>
                  </a:schemeClr>
                </a:solidFill>
                <a:effectLst/>
                <a:latin typeface="Arial" panose="020B0604020202020204" pitchFamily="34" charset="0"/>
                <a:ea typeface="Calibri" panose="020F0502020204030204" pitchFamily="34" charset="0"/>
                <a:cs typeface="Arial" panose="020B0604020202020204" pitchFamily="34" charset="0"/>
              </a:rPr>
              <a:t>Introduction of Board Candidates</a:t>
            </a:r>
          </a:p>
          <a:p>
            <a:pPr marL="342900" marR="0" lvl="0" indent="-342900">
              <a:spcBef>
                <a:spcPts val="0"/>
              </a:spcBef>
              <a:spcAft>
                <a:spcPts val="0"/>
              </a:spcAft>
              <a:buFont typeface="Symbol" panose="05050102010706020507" pitchFamily="18" charset="2"/>
              <a:buChar char=""/>
            </a:pPr>
            <a:r>
              <a:rPr lang="en-US" sz="1500" dirty="0">
                <a:solidFill>
                  <a:schemeClr val="accent6">
                    <a:lumMod val="75000"/>
                  </a:schemeClr>
                </a:solidFill>
                <a:latin typeface="Arial" panose="020B0604020202020204" pitchFamily="34" charset="0"/>
                <a:ea typeface="Calibri" panose="020F0502020204030204" pitchFamily="34" charset="0"/>
                <a:cs typeface="Arial" panose="020B0604020202020204" pitchFamily="34" charset="0"/>
              </a:rPr>
              <a:t>Vote</a:t>
            </a:r>
            <a:endParaRPr lang="en-US" sz="1500" dirty="0">
              <a:solidFill>
                <a:schemeClr val="accent6">
                  <a:lumMod val="75000"/>
                </a:schemeClr>
              </a:solidFill>
              <a:effectLst/>
              <a:latin typeface="Calibri" panose="020F0502020204030204" pitchFamily="34" charset="0"/>
              <a:ea typeface="Calibri" panose="020F0502020204030204" pitchFamily="34" charset="0"/>
              <a:cs typeface="Arial" panose="020B0604020202020204" pitchFamily="34" charset="0"/>
            </a:endParaRPr>
          </a:p>
          <a:p>
            <a:pPr marL="457200" marR="0" indent="0">
              <a:lnSpc>
                <a:spcPct val="100000"/>
              </a:lnSpc>
              <a:spcBef>
                <a:spcPts val="0"/>
              </a:spcBef>
              <a:spcAft>
                <a:spcPts val="0"/>
              </a:spcAft>
            </a:pPr>
            <a:endParaRPr lang="en-US" sz="1500" dirty="0">
              <a:solidFill>
                <a:schemeClr val="accent6">
                  <a:lumMod val="75000"/>
                </a:schemeClr>
              </a:solidFill>
              <a:effectLst/>
              <a:latin typeface="Calibri" panose="020F0502020204030204" pitchFamily="34" charset="0"/>
              <a:ea typeface="Calibri" panose="020F0502020204030204" pitchFamily="34" charset="0"/>
              <a:cs typeface="Arial" panose="020B0604020202020204" pitchFamily="34" charset="0"/>
            </a:endParaRPr>
          </a:p>
          <a:p>
            <a:endParaRPr lang="en-US" dirty="0"/>
          </a:p>
        </p:txBody>
      </p:sp>
      <p:pic>
        <p:nvPicPr>
          <p:cNvPr id="4" name="Picture 3">
            <a:extLst>
              <a:ext uri="{FF2B5EF4-FFF2-40B4-BE49-F238E27FC236}">
                <a16:creationId xmlns:a16="http://schemas.microsoft.com/office/drawing/2014/main" id="{F08BAF52-9CCA-796E-23D0-5AF063056AD7}"/>
              </a:ext>
            </a:extLst>
          </p:cNvPr>
          <p:cNvPicPr>
            <a:picLocks noChangeAspect="1"/>
          </p:cNvPicPr>
          <p:nvPr/>
        </p:nvPicPr>
        <p:blipFill>
          <a:blip r:embed="rId2"/>
          <a:stretch>
            <a:fillRect/>
          </a:stretch>
        </p:blipFill>
        <p:spPr>
          <a:xfrm>
            <a:off x="2707450" y="1114935"/>
            <a:ext cx="2899719" cy="4481384"/>
          </a:xfrm>
          <a:prstGeom prst="rect">
            <a:avLst/>
          </a:prstGeom>
        </p:spPr>
      </p:pic>
    </p:spTree>
    <p:extLst>
      <p:ext uri="{BB962C8B-B14F-4D97-AF65-F5344CB8AC3E}">
        <p14:creationId xmlns:p14="http://schemas.microsoft.com/office/powerpoint/2010/main" val="1440357702"/>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256B2C21-A230-48C0-8DF1-C46611373C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3847E18C-932D-4C95-AABA-FEC7C9499A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3150CB11-0C61-439E-910F-5787759E72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Freeform: Shape 27">
            <a:extLst>
              <a:ext uri="{FF2B5EF4-FFF2-40B4-BE49-F238E27FC236}">
                <a16:creationId xmlns:a16="http://schemas.microsoft.com/office/drawing/2014/main" id="{43F8A58B-5155-44CE-A5FF-7647B47D0A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0" name="Rectangle 29">
            <a:extLst>
              <a:ext uri="{FF2B5EF4-FFF2-40B4-BE49-F238E27FC236}">
                <a16:creationId xmlns:a16="http://schemas.microsoft.com/office/drawing/2014/main" id="{443F2ACA-E6D6-4028-82DD-F03C262D5D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5" y="1410079"/>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F3034703-A219-98F5-12B6-E1CD00DECD33}"/>
              </a:ext>
            </a:extLst>
          </p:cNvPr>
          <p:cNvSpPr txBox="1"/>
          <p:nvPr/>
        </p:nvSpPr>
        <p:spPr>
          <a:xfrm>
            <a:off x="244444" y="1703960"/>
            <a:ext cx="3481153" cy="2396359"/>
          </a:xfrm>
          <a:prstGeom prst="rect">
            <a:avLst/>
          </a:prstGeom>
        </p:spPr>
        <p:txBody>
          <a:bodyPr vert="horz" lIns="91440" tIns="45720" rIns="91440" bIns="45720" rtlCol="0" anchor="b">
            <a:normAutofit fontScale="92500"/>
          </a:bodyPr>
          <a:lstStyle/>
          <a:p>
            <a:pPr algn="r">
              <a:lnSpc>
                <a:spcPct val="90000"/>
              </a:lnSpc>
              <a:spcBef>
                <a:spcPct val="0"/>
              </a:spcBef>
              <a:spcAft>
                <a:spcPts val="600"/>
              </a:spcAft>
            </a:pPr>
            <a:r>
              <a:rPr lang="en-US" sz="4000" kern="1200" dirty="0">
                <a:solidFill>
                  <a:srgbClr val="FFFFFF"/>
                </a:solidFill>
                <a:latin typeface="+mj-lt"/>
                <a:ea typeface="+mj-ea"/>
                <a:cs typeface="+mj-cs"/>
              </a:rPr>
              <a:t>What has the Board been doing over the last year?</a:t>
            </a:r>
          </a:p>
        </p:txBody>
      </p:sp>
      <p:sp>
        <p:nvSpPr>
          <p:cNvPr id="9" name="Slide Number Placeholder 8">
            <a:extLst>
              <a:ext uri="{FF2B5EF4-FFF2-40B4-BE49-F238E27FC236}">
                <a16:creationId xmlns:a16="http://schemas.microsoft.com/office/drawing/2014/main" id="{AA7B234E-FE17-4087-92FD-3802CA26E967}"/>
              </a:ext>
            </a:extLst>
          </p:cNvPr>
          <p:cNvSpPr>
            <a:spLocks noGrp="1"/>
          </p:cNvSpPr>
          <p:nvPr>
            <p:ph type="sldNum" sz="quarter" idx="4"/>
          </p:nvPr>
        </p:nvSpPr>
        <p:spPr>
          <a:xfrm>
            <a:off x="10038300" y="4894286"/>
            <a:ext cx="1533585" cy="204123"/>
          </a:xfrm>
        </p:spPr>
        <p:txBody>
          <a:bodyPr/>
          <a:lstStyle/>
          <a:p>
            <a:pPr defTabSz="502920">
              <a:spcAft>
                <a:spcPts val="600"/>
              </a:spcAft>
            </a:pPr>
            <a:fld id="{294A09A9-5501-47C1-A89A-A340965A2BE2}" type="slidenum">
              <a:rPr lang="en-US" sz="495" kern="1200">
                <a:solidFill>
                  <a:schemeClr val="tx1">
                    <a:tint val="75000"/>
                  </a:schemeClr>
                </a:solidFill>
                <a:latin typeface="Biome Light" panose="020B0303030204020804" pitchFamily="34" charset="0"/>
                <a:ea typeface="+mn-ea"/>
                <a:cs typeface="Biome Light" panose="020B0303030204020804" pitchFamily="34" charset="0"/>
              </a:rPr>
              <a:pPr defTabSz="502920">
                <a:spcAft>
                  <a:spcPts val="600"/>
                </a:spcAft>
              </a:pPr>
              <a:t>40</a:t>
            </a:fld>
            <a:endParaRPr lang="en-US"/>
          </a:p>
        </p:txBody>
      </p:sp>
      <p:sp>
        <p:nvSpPr>
          <p:cNvPr id="8" name="TextBox 7">
            <a:extLst>
              <a:ext uri="{FF2B5EF4-FFF2-40B4-BE49-F238E27FC236}">
                <a16:creationId xmlns:a16="http://schemas.microsoft.com/office/drawing/2014/main" id="{D4C3CD41-0E40-45D5-C5E4-4CA39EE18F4D}"/>
              </a:ext>
            </a:extLst>
          </p:cNvPr>
          <p:cNvSpPr txBox="1"/>
          <p:nvPr/>
        </p:nvSpPr>
        <p:spPr>
          <a:xfrm>
            <a:off x="10169717" y="6346612"/>
            <a:ext cx="1010117" cy="276999"/>
          </a:xfrm>
          <a:prstGeom prst="rect">
            <a:avLst/>
          </a:prstGeom>
          <a:noFill/>
        </p:spPr>
        <p:txBody>
          <a:bodyPr wrap="square" rtlCol="0">
            <a:spAutoFit/>
          </a:bodyPr>
          <a:lstStyle/>
          <a:p>
            <a:r>
              <a:rPr lang="en-US" sz="1200" dirty="0"/>
              <a:t>Tim/mike</a:t>
            </a:r>
          </a:p>
        </p:txBody>
      </p:sp>
      <p:pic>
        <p:nvPicPr>
          <p:cNvPr id="5" name="Picture 4">
            <a:extLst>
              <a:ext uri="{FF2B5EF4-FFF2-40B4-BE49-F238E27FC236}">
                <a16:creationId xmlns:a16="http://schemas.microsoft.com/office/drawing/2014/main" id="{E0DD9BC0-756A-7C53-3C75-D975020BA94C}"/>
              </a:ext>
            </a:extLst>
          </p:cNvPr>
          <p:cNvPicPr>
            <a:picLocks noChangeAspect="1"/>
          </p:cNvPicPr>
          <p:nvPr/>
        </p:nvPicPr>
        <p:blipFill>
          <a:blip r:embed="rId2"/>
          <a:stretch>
            <a:fillRect/>
          </a:stretch>
        </p:blipFill>
        <p:spPr>
          <a:xfrm>
            <a:off x="5198138" y="10138"/>
            <a:ext cx="5384312" cy="6858000"/>
          </a:xfrm>
          <a:prstGeom prst="rect">
            <a:avLst/>
          </a:prstGeom>
        </p:spPr>
      </p:pic>
    </p:spTree>
    <p:extLst>
      <p:ext uri="{BB962C8B-B14F-4D97-AF65-F5344CB8AC3E}">
        <p14:creationId xmlns:p14="http://schemas.microsoft.com/office/powerpoint/2010/main" val="359051927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256B2C21-A230-48C0-8DF1-C46611373C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3847E18C-932D-4C95-AABA-FEC7C9499A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3150CB11-0C61-439E-910F-5787759E72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Freeform: Shape 27">
            <a:extLst>
              <a:ext uri="{FF2B5EF4-FFF2-40B4-BE49-F238E27FC236}">
                <a16:creationId xmlns:a16="http://schemas.microsoft.com/office/drawing/2014/main" id="{43F8A58B-5155-44CE-A5FF-7647B47D0A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0" name="Rectangle 29">
            <a:extLst>
              <a:ext uri="{FF2B5EF4-FFF2-40B4-BE49-F238E27FC236}">
                <a16:creationId xmlns:a16="http://schemas.microsoft.com/office/drawing/2014/main" id="{443F2ACA-E6D6-4028-82DD-F03C262D5D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5" y="1410079"/>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F3034703-A219-98F5-12B6-E1CD00DECD33}"/>
              </a:ext>
            </a:extLst>
          </p:cNvPr>
          <p:cNvSpPr txBox="1"/>
          <p:nvPr/>
        </p:nvSpPr>
        <p:spPr>
          <a:xfrm>
            <a:off x="244444" y="1703960"/>
            <a:ext cx="3481153" cy="2396359"/>
          </a:xfrm>
          <a:prstGeom prst="rect">
            <a:avLst/>
          </a:prstGeom>
        </p:spPr>
        <p:txBody>
          <a:bodyPr vert="horz" lIns="91440" tIns="45720" rIns="91440" bIns="45720" rtlCol="0" anchor="b">
            <a:normAutofit fontScale="92500"/>
          </a:bodyPr>
          <a:lstStyle/>
          <a:p>
            <a:pPr algn="r">
              <a:lnSpc>
                <a:spcPct val="90000"/>
              </a:lnSpc>
              <a:spcBef>
                <a:spcPct val="0"/>
              </a:spcBef>
              <a:spcAft>
                <a:spcPts val="600"/>
              </a:spcAft>
            </a:pPr>
            <a:r>
              <a:rPr lang="en-US" sz="4000" kern="1200" dirty="0">
                <a:solidFill>
                  <a:srgbClr val="FFFFFF"/>
                </a:solidFill>
                <a:latin typeface="+mj-lt"/>
                <a:ea typeface="+mj-ea"/>
                <a:cs typeface="+mj-cs"/>
              </a:rPr>
              <a:t>What has the Board been doing over the last year?</a:t>
            </a:r>
          </a:p>
        </p:txBody>
      </p:sp>
      <p:sp>
        <p:nvSpPr>
          <p:cNvPr id="9" name="Slide Number Placeholder 8">
            <a:extLst>
              <a:ext uri="{FF2B5EF4-FFF2-40B4-BE49-F238E27FC236}">
                <a16:creationId xmlns:a16="http://schemas.microsoft.com/office/drawing/2014/main" id="{AA7B234E-FE17-4087-92FD-3802CA26E967}"/>
              </a:ext>
            </a:extLst>
          </p:cNvPr>
          <p:cNvSpPr>
            <a:spLocks noGrp="1"/>
          </p:cNvSpPr>
          <p:nvPr>
            <p:ph type="sldNum" sz="quarter" idx="4"/>
          </p:nvPr>
        </p:nvSpPr>
        <p:spPr>
          <a:xfrm>
            <a:off x="10038300" y="4894286"/>
            <a:ext cx="1533585" cy="204123"/>
          </a:xfrm>
        </p:spPr>
        <p:txBody>
          <a:bodyPr/>
          <a:lstStyle/>
          <a:p>
            <a:pPr defTabSz="502920">
              <a:spcAft>
                <a:spcPts val="600"/>
              </a:spcAft>
            </a:pPr>
            <a:fld id="{294A09A9-5501-47C1-A89A-A340965A2BE2}" type="slidenum">
              <a:rPr lang="en-US" sz="495" kern="1200">
                <a:solidFill>
                  <a:schemeClr val="tx1">
                    <a:tint val="75000"/>
                  </a:schemeClr>
                </a:solidFill>
                <a:latin typeface="Biome Light" panose="020B0303030204020804" pitchFamily="34" charset="0"/>
                <a:ea typeface="+mn-ea"/>
                <a:cs typeface="Biome Light" panose="020B0303030204020804" pitchFamily="34" charset="0"/>
              </a:rPr>
              <a:pPr defTabSz="502920">
                <a:spcAft>
                  <a:spcPts val="600"/>
                </a:spcAft>
              </a:pPr>
              <a:t>41</a:t>
            </a:fld>
            <a:endParaRPr lang="en-US"/>
          </a:p>
        </p:txBody>
      </p:sp>
      <p:sp>
        <p:nvSpPr>
          <p:cNvPr id="8" name="TextBox 7">
            <a:extLst>
              <a:ext uri="{FF2B5EF4-FFF2-40B4-BE49-F238E27FC236}">
                <a16:creationId xmlns:a16="http://schemas.microsoft.com/office/drawing/2014/main" id="{D4C3CD41-0E40-45D5-C5E4-4CA39EE18F4D}"/>
              </a:ext>
            </a:extLst>
          </p:cNvPr>
          <p:cNvSpPr txBox="1"/>
          <p:nvPr/>
        </p:nvSpPr>
        <p:spPr>
          <a:xfrm>
            <a:off x="10169717" y="6346612"/>
            <a:ext cx="1010117" cy="276999"/>
          </a:xfrm>
          <a:prstGeom prst="rect">
            <a:avLst/>
          </a:prstGeom>
          <a:noFill/>
        </p:spPr>
        <p:txBody>
          <a:bodyPr wrap="square" rtlCol="0">
            <a:spAutoFit/>
          </a:bodyPr>
          <a:lstStyle/>
          <a:p>
            <a:r>
              <a:rPr lang="en-US" sz="1200" dirty="0"/>
              <a:t>Tim/mike</a:t>
            </a:r>
          </a:p>
        </p:txBody>
      </p:sp>
      <p:pic>
        <p:nvPicPr>
          <p:cNvPr id="3" name="Picture 2">
            <a:extLst>
              <a:ext uri="{FF2B5EF4-FFF2-40B4-BE49-F238E27FC236}">
                <a16:creationId xmlns:a16="http://schemas.microsoft.com/office/drawing/2014/main" id="{1E3D3AC1-46D6-CD99-2523-0107741358D6}"/>
              </a:ext>
            </a:extLst>
          </p:cNvPr>
          <p:cNvPicPr>
            <a:picLocks noChangeAspect="1"/>
          </p:cNvPicPr>
          <p:nvPr/>
        </p:nvPicPr>
        <p:blipFill>
          <a:blip r:embed="rId2"/>
          <a:stretch>
            <a:fillRect/>
          </a:stretch>
        </p:blipFill>
        <p:spPr>
          <a:xfrm>
            <a:off x="4829257" y="-86264"/>
            <a:ext cx="5340450" cy="6858000"/>
          </a:xfrm>
          <a:prstGeom prst="rect">
            <a:avLst/>
          </a:prstGeom>
        </p:spPr>
      </p:pic>
    </p:spTree>
    <p:extLst>
      <p:ext uri="{BB962C8B-B14F-4D97-AF65-F5344CB8AC3E}">
        <p14:creationId xmlns:p14="http://schemas.microsoft.com/office/powerpoint/2010/main" val="181682933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256B2C21-A230-48C0-8DF1-C46611373C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3847E18C-932D-4C95-AABA-FEC7C9499A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3150CB11-0C61-439E-910F-5787759E72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Freeform: Shape 27">
            <a:extLst>
              <a:ext uri="{FF2B5EF4-FFF2-40B4-BE49-F238E27FC236}">
                <a16:creationId xmlns:a16="http://schemas.microsoft.com/office/drawing/2014/main" id="{43F8A58B-5155-44CE-A5FF-7647B47D0A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0" name="Rectangle 29">
            <a:extLst>
              <a:ext uri="{FF2B5EF4-FFF2-40B4-BE49-F238E27FC236}">
                <a16:creationId xmlns:a16="http://schemas.microsoft.com/office/drawing/2014/main" id="{443F2ACA-E6D6-4028-82DD-F03C262D5D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5" y="1410079"/>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F3034703-A219-98F5-12B6-E1CD00DECD33}"/>
              </a:ext>
            </a:extLst>
          </p:cNvPr>
          <p:cNvSpPr txBox="1"/>
          <p:nvPr/>
        </p:nvSpPr>
        <p:spPr>
          <a:xfrm>
            <a:off x="244444" y="1703960"/>
            <a:ext cx="3481153" cy="2396359"/>
          </a:xfrm>
          <a:prstGeom prst="rect">
            <a:avLst/>
          </a:prstGeom>
        </p:spPr>
        <p:txBody>
          <a:bodyPr vert="horz" lIns="91440" tIns="45720" rIns="91440" bIns="45720" rtlCol="0" anchor="b">
            <a:normAutofit fontScale="92500"/>
          </a:bodyPr>
          <a:lstStyle/>
          <a:p>
            <a:pPr algn="r">
              <a:lnSpc>
                <a:spcPct val="90000"/>
              </a:lnSpc>
              <a:spcBef>
                <a:spcPct val="0"/>
              </a:spcBef>
              <a:spcAft>
                <a:spcPts val="600"/>
              </a:spcAft>
            </a:pPr>
            <a:r>
              <a:rPr lang="en-US" sz="4000" kern="1200" dirty="0">
                <a:solidFill>
                  <a:srgbClr val="FFFFFF"/>
                </a:solidFill>
                <a:latin typeface="+mj-lt"/>
                <a:ea typeface="+mj-ea"/>
                <a:cs typeface="+mj-cs"/>
              </a:rPr>
              <a:t>What has the Board been doing over the last year?</a:t>
            </a:r>
          </a:p>
        </p:txBody>
      </p:sp>
      <p:sp>
        <p:nvSpPr>
          <p:cNvPr id="9" name="Slide Number Placeholder 8">
            <a:extLst>
              <a:ext uri="{FF2B5EF4-FFF2-40B4-BE49-F238E27FC236}">
                <a16:creationId xmlns:a16="http://schemas.microsoft.com/office/drawing/2014/main" id="{AA7B234E-FE17-4087-92FD-3802CA26E967}"/>
              </a:ext>
            </a:extLst>
          </p:cNvPr>
          <p:cNvSpPr>
            <a:spLocks noGrp="1"/>
          </p:cNvSpPr>
          <p:nvPr>
            <p:ph type="sldNum" sz="quarter" idx="4"/>
          </p:nvPr>
        </p:nvSpPr>
        <p:spPr>
          <a:xfrm>
            <a:off x="10038300" y="4894286"/>
            <a:ext cx="1533585" cy="204123"/>
          </a:xfrm>
        </p:spPr>
        <p:txBody>
          <a:bodyPr/>
          <a:lstStyle/>
          <a:p>
            <a:pPr defTabSz="502920">
              <a:spcAft>
                <a:spcPts val="600"/>
              </a:spcAft>
            </a:pPr>
            <a:fld id="{294A09A9-5501-47C1-A89A-A340965A2BE2}" type="slidenum">
              <a:rPr lang="en-US" sz="495" kern="1200">
                <a:solidFill>
                  <a:schemeClr val="tx1">
                    <a:tint val="75000"/>
                  </a:schemeClr>
                </a:solidFill>
                <a:latin typeface="Biome Light" panose="020B0303030204020804" pitchFamily="34" charset="0"/>
                <a:ea typeface="+mn-ea"/>
                <a:cs typeface="Biome Light" panose="020B0303030204020804" pitchFamily="34" charset="0"/>
              </a:rPr>
              <a:pPr defTabSz="502920">
                <a:spcAft>
                  <a:spcPts val="600"/>
                </a:spcAft>
              </a:pPr>
              <a:t>42</a:t>
            </a:fld>
            <a:endParaRPr lang="en-US"/>
          </a:p>
        </p:txBody>
      </p:sp>
      <p:sp>
        <p:nvSpPr>
          <p:cNvPr id="8" name="TextBox 7">
            <a:extLst>
              <a:ext uri="{FF2B5EF4-FFF2-40B4-BE49-F238E27FC236}">
                <a16:creationId xmlns:a16="http://schemas.microsoft.com/office/drawing/2014/main" id="{D4C3CD41-0E40-45D5-C5E4-4CA39EE18F4D}"/>
              </a:ext>
            </a:extLst>
          </p:cNvPr>
          <p:cNvSpPr txBox="1"/>
          <p:nvPr/>
        </p:nvSpPr>
        <p:spPr>
          <a:xfrm>
            <a:off x="10169717" y="6346612"/>
            <a:ext cx="1010117" cy="276999"/>
          </a:xfrm>
          <a:prstGeom prst="rect">
            <a:avLst/>
          </a:prstGeom>
          <a:noFill/>
        </p:spPr>
        <p:txBody>
          <a:bodyPr wrap="square" rtlCol="0">
            <a:spAutoFit/>
          </a:bodyPr>
          <a:lstStyle/>
          <a:p>
            <a:r>
              <a:rPr lang="en-US" sz="1200" dirty="0"/>
              <a:t>Tim/mike</a:t>
            </a:r>
          </a:p>
        </p:txBody>
      </p:sp>
      <p:pic>
        <p:nvPicPr>
          <p:cNvPr id="5" name="Picture 4">
            <a:extLst>
              <a:ext uri="{FF2B5EF4-FFF2-40B4-BE49-F238E27FC236}">
                <a16:creationId xmlns:a16="http://schemas.microsoft.com/office/drawing/2014/main" id="{9B64851B-22CF-87C0-B838-1F3D84B998CF}"/>
              </a:ext>
            </a:extLst>
          </p:cNvPr>
          <p:cNvPicPr>
            <a:picLocks noChangeAspect="1"/>
          </p:cNvPicPr>
          <p:nvPr/>
        </p:nvPicPr>
        <p:blipFill>
          <a:blip r:embed="rId2"/>
          <a:stretch>
            <a:fillRect/>
          </a:stretch>
        </p:blipFill>
        <p:spPr>
          <a:xfrm>
            <a:off x="4437700" y="234389"/>
            <a:ext cx="5887272" cy="3505689"/>
          </a:xfrm>
          <a:prstGeom prst="rect">
            <a:avLst/>
          </a:prstGeom>
        </p:spPr>
      </p:pic>
    </p:spTree>
    <p:extLst>
      <p:ext uri="{BB962C8B-B14F-4D97-AF65-F5344CB8AC3E}">
        <p14:creationId xmlns:p14="http://schemas.microsoft.com/office/powerpoint/2010/main" val="402488742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256B2C21-A230-48C0-8DF1-C46611373C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3847E18C-932D-4C95-AABA-FEC7C9499A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3150CB11-0C61-439E-910F-5787759E72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Freeform: Shape 27">
            <a:extLst>
              <a:ext uri="{FF2B5EF4-FFF2-40B4-BE49-F238E27FC236}">
                <a16:creationId xmlns:a16="http://schemas.microsoft.com/office/drawing/2014/main" id="{43F8A58B-5155-44CE-A5FF-7647B47D0A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0" name="Rectangle 29">
            <a:extLst>
              <a:ext uri="{FF2B5EF4-FFF2-40B4-BE49-F238E27FC236}">
                <a16:creationId xmlns:a16="http://schemas.microsoft.com/office/drawing/2014/main" id="{443F2ACA-E6D6-4028-82DD-F03C262D5D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5" y="1410079"/>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F3034703-A219-98F5-12B6-E1CD00DECD33}"/>
              </a:ext>
            </a:extLst>
          </p:cNvPr>
          <p:cNvSpPr txBox="1"/>
          <p:nvPr/>
        </p:nvSpPr>
        <p:spPr>
          <a:xfrm>
            <a:off x="380246" y="1703960"/>
            <a:ext cx="3520727" cy="2396359"/>
          </a:xfrm>
          <a:prstGeom prst="rect">
            <a:avLst/>
          </a:prstGeom>
        </p:spPr>
        <p:txBody>
          <a:bodyPr vert="horz" lIns="91440" tIns="45720" rIns="91440" bIns="45720" rtlCol="0" anchor="b">
            <a:normAutofit fontScale="85000" lnSpcReduction="10000"/>
          </a:bodyPr>
          <a:lstStyle/>
          <a:p>
            <a:pPr algn="r">
              <a:lnSpc>
                <a:spcPct val="90000"/>
              </a:lnSpc>
              <a:spcBef>
                <a:spcPct val="0"/>
              </a:spcBef>
              <a:spcAft>
                <a:spcPts val="600"/>
              </a:spcAft>
            </a:pPr>
            <a:r>
              <a:rPr lang="en-US" sz="4000" kern="1200" dirty="0">
                <a:solidFill>
                  <a:srgbClr val="FFFFFF"/>
                </a:solidFill>
                <a:latin typeface="+mj-lt"/>
                <a:ea typeface="+mj-ea"/>
                <a:cs typeface="+mj-cs"/>
              </a:rPr>
              <a:t>Thanks to our community members for your continued support!</a:t>
            </a:r>
          </a:p>
        </p:txBody>
      </p:sp>
      <p:sp>
        <p:nvSpPr>
          <p:cNvPr id="9" name="Slide Number Placeholder 8">
            <a:extLst>
              <a:ext uri="{FF2B5EF4-FFF2-40B4-BE49-F238E27FC236}">
                <a16:creationId xmlns:a16="http://schemas.microsoft.com/office/drawing/2014/main" id="{AA7B234E-FE17-4087-92FD-3802CA26E967}"/>
              </a:ext>
            </a:extLst>
          </p:cNvPr>
          <p:cNvSpPr>
            <a:spLocks noGrp="1"/>
          </p:cNvSpPr>
          <p:nvPr>
            <p:ph type="sldNum" sz="quarter" idx="4"/>
          </p:nvPr>
        </p:nvSpPr>
        <p:spPr>
          <a:xfrm>
            <a:off x="10038300" y="4894286"/>
            <a:ext cx="1533585" cy="204123"/>
          </a:xfrm>
        </p:spPr>
        <p:txBody>
          <a:bodyPr/>
          <a:lstStyle/>
          <a:p>
            <a:pPr defTabSz="502920">
              <a:spcAft>
                <a:spcPts val="600"/>
              </a:spcAft>
            </a:pPr>
            <a:fld id="{294A09A9-5501-47C1-A89A-A340965A2BE2}" type="slidenum">
              <a:rPr lang="en-US" sz="495" kern="1200">
                <a:solidFill>
                  <a:schemeClr val="tx1">
                    <a:tint val="75000"/>
                  </a:schemeClr>
                </a:solidFill>
                <a:latin typeface="Biome Light" panose="020B0303030204020804" pitchFamily="34" charset="0"/>
                <a:ea typeface="+mn-ea"/>
                <a:cs typeface="Biome Light" panose="020B0303030204020804" pitchFamily="34" charset="0"/>
              </a:rPr>
              <a:pPr defTabSz="502920">
                <a:spcAft>
                  <a:spcPts val="600"/>
                </a:spcAft>
              </a:pPr>
              <a:t>43</a:t>
            </a:fld>
            <a:endParaRPr lang="en-US"/>
          </a:p>
        </p:txBody>
      </p:sp>
      <p:sp>
        <p:nvSpPr>
          <p:cNvPr id="8" name="TextBox 7">
            <a:extLst>
              <a:ext uri="{FF2B5EF4-FFF2-40B4-BE49-F238E27FC236}">
                <a16:creationId xmlns:a16="http://schemas.microsoft.com/office/drawing/2014/main" id="{D4C3CD41-0E40-45D5-C5E4-4CA39EE18F4D}"/>
              </a:ext>
            </a:extLst>
          </p:cNvPr>
          <p:cNvSpPr txBox="1"/>
          <p:nvPr/>
        </p:nvSpPr>
        <p:spPr>
          <a:xfrm>
            <a:off x="10169718" y="6346612"/>
            <a:ext cx="219932" cy="276999"/>
          </a:xfrm>
          <a:prstGeom prst="rect">
            <a:avLst/>
          </a:prstGeom>
          <a:noFill/>
        </p:spPr>
        <p:txBody>
          <a:bodyPr wrap="none" rtlCol="0">
            <a:spAutoFit/>
          </a:bodyPr>
          <a:lstStyle/>
          <a:p>
            <a:r>
              <a:rPr lang="en-US" sz="1200" dirty="0"/>
              <a:t> </a:t>
            </a:r>
          </a:p>
        </p:txBody>
      </p:sp>
      <p:pic>
        <p:nvPicPr>
          <p:cNvPr id="3" name="Picture 2">
            <a:extLst>
              <a:ext uri="{FF2B5EF4-FFF2-40B4-BE49-F238E27FC236}">
                <a16:creationId xmlns:a16="http://schemas.microsoft.com/office/drawing/2014/main" id="{4B7CE0E1-A676-6EA3-DB11-A2DA7EF21FA5}"/>
              </a:ext>
            </a:extLst>
          </p:cNvPr>
          <p:cNvPicPr>
            <a:picLocks noChangeAspect="1"/>
          </p:cNvPicPr>
          <p:nvPr/>
        </p:nvPicPr>
        <p:blipFill>
          <a:blip r:embed="rId2"/>
          <a:stretch>
            <a:fillRect/>
          </a:stretch>
        </p:blipFill>
        <p:spPr>
          <a:xfrm>
            <a:off x="5424744" y="126892"/>
            <a:ext cx="3610614" cy="6562533"/>
          </a:xfrm>
          <a:prstGeom prst="rect">
            <a:avLst/>
          </a:prstGeom>
        </p:spPr>
      </p:pic>
    </p:spTree>
    <p:extLst>
      <p:ext uri="{BB962C8B-B14F-4D97-AF65-F5344CB8AC3E}">
        <p14:creationId xmlns:p14="http://schemas.microsoft.com/office/powerpoint/2010/main" val="359604609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Date Placeholder 7">
            <a:extLst>
              <a:ext uri="{FF2B5EF4-FFF2-40B4-BE49-F238E27FC236}">
                <a16:creationId xmlns:a16="http://schemas.microsoft.com/office/drawing/2014/main" id="{B10C7A9E-B1D7-4285-8DD5-D28AFDC7B4F8}"/>
              </a:ext>
            </a:extLst>
          </p:cNvPr>
          <p:cNvSpPr>
            <a:spLocks noGrp="1"/>
          </p:cNvSpPr>
          <p:nvPr>
            <p:ph type="dt" sz="half" idx="2"/>
          </p:nvPr>
        </p:nvSpPr>
        <p:spPr/>
        <p:txBody>
          <a:bodyPr/>
          <a:lstStyle/>
          <a:p>
            <a:fld id="{5AF05980-54E0-4F3D-BAF3-4CE06FA77025}" type="datetime1">
              <a:rPr lang="en-US" smtClean="0"/>
              <a:pPr/>
              <a:t>9/8/2023</a:t>
            </a:fld>
            <a:endParaRPr lang="en-US" dirty="0"/>
          </a:p>
        </p:txBody>
      </p:sp>
      <p:sp>
        <p:nvSpPr>
          <p:cNvPr id="9" name="Slide Number Placeholder 8">
            <a:extLst>
              <a:ext uri="{FF2B5EF4-FFF2-40B4-BE49-F238E27FC236}">
                <a16:creationId xmlns:a16="http://schemas.microsoft.com/office/drawing/2014/main" id="{AA7B234E-FE17-4087-92FD-3802CA26E967}"/>
              </a:ext>
            </a:extLst>
          </p:cNvPr>
          <p:cNvSpPr>
            <a:spLocks noGrp="1"/>
          </p:cNvSpPr>
          <p:nvPr>
            <p:ph type="sldNum" sz="quarter" idx="4"/>
          </p:nvPr>
        </p:nvSpPr>
        <p:spPr/>
        <p:txBody>
          <a:bodyPr/>
          <a:lstStyle/>
          <a:p>
            <a:fld id="{294A09A9-5501-47C1-A89A-A340965A2BE2}" type="slidenum">
              <a:rPr lang="en-US" smtClean="0"/>
              <a:pPr/>
              <a:t>44</a:t>
            </a:fld>
            <a:endParaRPr lang="en-US" dirty="0"/>
          </a:p>
        </p:txBody>
      </p:sp>
      <p:sp>
        <p:nvSpPr>
          <p:cNvPr id="2" name="Text Placeholder 1">
            <a:extLst>
              <a:ext uri="{FF2B5EF4-FFF2-40B4-BE49-F238E27FC236}">
                <a16:creationId xmlns:a16="http://schemas.microsoft.com/office/drawing/2014/main" id="{C11A7FF5-E7DB-4462-BC64-12126BDC0DFB}"/>
              </a:ext>
            </a:extLst>
          </p:cNvPr>
          <p:cNvSpPr>
            <a:spLocks noGrp="1"/>
          </p:cNvSpPr>
          <p:nvPr>
            <p:ph type="body" sz="quarter" idx="4294967295"/>
          </p:nvPr>
        </p:nvSpPr>
        <p:spPr>
          <a:xfrm>
            <a:off x="7453313" y="908050"/>
            <a:ext cx="4738687" cy="3644900"/>
          </a:xfrm>
        </p:spPr>
        <p:txBody>
          <a:bodyPr>
            <a:normAutofit/>
          </a:bodyPr>
          <a:lstStyle/>
          <a:p>
            <a:pPr marL="457200" marR="0" indent="0">
              <a:lnSpc>
                <a:spcPct val="100000"/>
              </a:lnSpc>
              <a:spcBef>
                <a:spcPts val="0"/>
              </a:spcBef>
              <a:spcAft>
                <a:spcPts val="0"/>
              </a:spcAft>
              <a:buNone/>
            </a:pPr>
            <a:endParaRPr lang="en-US" sz="1500" dirty="0">
              <a:solidFill>
                <a:schemeClr val="accent6">
                  <a:lumMod val="75000"/>
                </a:schemeClr>
              </a:solidFill>
              <a:effectLst/>
              <a:latin typeface="Calibri" panose="020F0502020204030204" pitchFamily="34" charset="0"/>
              <a:ea typeface="Calibri" panose="020F0502020204030204" pitchFamily="34" charset="0"/>
              <a:cs typeface="Arial" panose="020B0604020202020204" pitchFamily="34" charset="0"/>
            </a:endParaRPr>
          </a:p>
          <a:p>
            <a:pPr marL="0" marR="0" indent="0">
              <a:lnSpc>
                <a:spcPct val="100000"/>
              </a:lnSpc>
              <a:spcBef>
                <a:spcPts val="0"/>
              </a:spcBef>
              <a:spcAft>
                <a:spcPts val="0"/>
              </a:spcAft>
              <a:buNone/>
            </a:pPr>
            <a:r>
              <a:rPr lang="en-US" sz="1500" b="1" dirty="0">
                <a:solidFill>
                  <a:schemeClr val="accent6">
                    <a:lumMod val="75000"/>
                  </a:schemeClr>
                </a:solidFill>
                <a:effectLst/>
                <a:latin typeface="Arial" panose="020B0604020202020204" pitchFamily="34" charset="0"/>
                <a:ea typeface="Calibri" panose="020F0502020204030204" pitchFamily="34" charset="0"/>
                <a:cs typeface="Arial" panose="020B0604020202020204" pitchFamily="34" charset="0"/>
              </a:rPr>
              <a:t>LANDSCAPING:			</a:t>
            </a:r>
            <a:endParaRPr lang="en-US" sz="1500" dirty="0">
              <a:solidFill>
                <a:schemeClr val="accent6">
                  <a:lumMod val="75000"/>
                </a:schemeClr>
              </a:solidFill>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spcBef>
                <a:spcPts val="0"/>
              </a:spcBef>
              <a:spcAft>
                <a:spcPts val="0"/>
              </a:spcAft>
              <a:buFont typeface="Symbol" panose="05050102010706020507" pitchFamily="18" charset="2"/>
              <a:buChar char=""/>
            </a:pPr>
            <a:r>
              <a:rPr lang="en-US" sz="1500" dirty="0">
                <a:solidFill>
                  <a:schemeClr val="accent6">
                    <a:lumMod val="75000"/>
                  </a:schemeClr>
                </a:solidFill>
                <a:effectLst/>
                <a:latin typeface="Arial" panose="020B0604020202020204" pitchFamily="34" charset="0"/>
                <a:ea typeface="Calibri" panose="020F0502020204030204" pitchFamily="34" charset="0"/>
                <a:cs typeface="Arial" panose="020B0604020202020204" pitchFamily="34" charset="0"/>
              </a:rPr>
              <a:t>Introduce Committee Members</a:t>
            </a:r>
            <a:endParaRPr lang="en-US" sz="1500" dirty="0">
              <a:solidFill>
                <a:schemeClr val="accent6">
                  <a:lumMod val="75000"/>
                </a:schemeClr>
              </a:solidFill>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spcBef>
                <a:spcPts val="0"/>
              </a:spcBef>
              <a:spcAft>
                <a:spcPts val="0"/>
              </a:spcAft>
              <a:buFont typeface="Symbol" panose="05050102010706020507" pitchFamily="18" charset="2"/>
              <a:buChar char=""/>
            </a:pPr>
            <a:r>
              <a:rPr lang="en-US" sz="1500" dirty="0">
                <a:solidFill>
                  <a:schemeClr val="accent6">
                    <a:lumMod val="75000"/>
                  </a:schemeClr>
                </a:solidFill>
                <a:effectLst/>
                <a:latin typeface="Arial" panose="020B0604020202020204" pitchFamily="34" charset="0"/>
                <a:ea typeface="Calibri" panose="020F0502020204030204" pitchFamily="34" charset="0"/>
                <a:cs typeface="Arial" panose="020B0604020202020204" pitchFamily="34" charset="0"/>
              </a:rPr>
              <a:t>Landscaping update for FY 2023</a:t>
            </a:r>
            <a:endParaRPr lang="en-US" sz="1500" dirty="0">
              <a:solidFill>
                <a:schemeClr val="accent6">
                  <a:lumMod val="75000"/>
                </a:schemeClr>
              </a:solidFill>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spcBef>
                <a:spcPts val="0"/>
              </a:spcBef>
              <a:spcAft>
                <a:spcPts val="0"/>
              </a:spcAft>
              <a:buFont typeface="Symbol" panose="05050102010706020507" pitchFamily="18" charset="2"/>
              <a:buChar char=""/>
            </a:pPr>
            <a:r>
              <a:rPr lang="en-US" sz="1500" dirty="0">
                <a:solidFill>
                  <a:schemeClr val="accent6">
                    <a:lumMod val="75000"/>
                  </a:schemeClr>
                </a:solidFill>
                <a:effectLst/>
                <a:latin typeface="Arial" panose="020B0604020202020204" pitchFamily="34" charset="0"/>
                <a:ea typeface="Calibri" panose="020F0502020204030204" pitchFamily="34" charset="0"/>
                <a:cs typeface="Arial" panose="020B0604020202020204" pitchFamily="34" charset="0"/>
              </a:rPr>
              <a:t>Tree Trimming</a:t>
            </a:r>
            <a:endParaRPr lang="en-US" sz="1500" dirty="0">
              <a:solidFill>
                <a:schemeClr val="accent6">
                  <a:lumMod val="75000"/>
                </a:schemeClr>
              </a:solidFill>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spcBef>
                <a:spcPts val="0"/>
              </a:spcBef>
              <a:spcAft>
                <a:spcPts val="0"/>
              </a:spcAft>
              <a:buFont typeface="Symbol" panose="05050102010706020507" pitchFamily="18" charset="2"/>
              <a:buChar char=""/>
            </a:pPr>
            <a:r>
              <a:rPr lang="en-US" sz="1500" dirty="0">
                <a:solidFill>
                  <a:schemeClr val="accent6">
                    <a:lumMod val="75000"/>
                  </a:schemeClr>
                </a:solidFill>
                <a:effectLst/>
                <a:latin typeface="Arial" panose="020B0604020202020204" pitchFamily="34" charset="0"/>
                <a:ea typeface="Calibri" panose="020F0502020204030204" pitchFamily="34" charset="0"/>
                <a:cs typeface="Arial" panose="020B0604020202020204" pitchFamily="34" charset="0"/>
              </a:rPr>
              <a:t>Some Plans for 2023</a:t>
            </a:r>
            <a:endParaRPr lang="en-US" sz="1500" dirty="0">
              <a:solidFill>
                <a:schemeClr val="accent6">
                  <a:lumMod val="75000"/>
                </a:schemeClr>
              </a:solidFill>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spcBef>
                <a:spcPts val="0"/>
              </a:spcBef>
              <a:spcAft>
                <a:spcPts val="0"/>
              </a:spcAft>
              <a:buFont typeface="Symbol" panose="05050102010706020507" pitchFamily="18" charset="2"/>
              <a:buChar char=""/>
            </a:pPr>
            <a:r>
              <a:rPr lang="en-US" sz="1500" dirty="0">
                <a:solidFill>
                  <a:schemeClr val="accent6">
                    <a:lumMod val="75000"/>
                  </a:schemeClr>
                </a:solidFill>
                <a:effectLst/>
                <a:latin typeface="Arial" panose="020B0604020202020204" pitchFamily="34" charset="0"/>
                <a:ea typeface="Calibri" panose="020F0502020204030204" pitchFamily="34" charset="0"/>
                <a:cs typeface="Arial" panose="020B0604020202020204" pitchFamily="34" charset="0"/>
              </a:rPr>
              <a:t>lawn &amp; ground maintenance update</a:t>
            </a:r>
          </a:p>
          <a:p>
            <a:pPr marR="0" lvl="0">
              <a:lnSpc>
                <a:spcPct val="100000"/>
              </a:lnSpc>
              <a:spcBef>
                <a:spcPts val="0"/>
              </a:spcBef>
              <a:spcAft>
                <a:spcPts val="0"/>
              </a:spcAft>
            </a:pPr>
            <a:endParaRPr lang="en-US" sz="1500" dirty="0">
              <a:solidFill>
                <a:schemeClr val="accent6">
                  <a:lumMod val="75000"/>
                </a:schemeClr>
              </a:solidFill>
              <a:effectLst/>
              <a:latin typeface="Calibri" panose="020F0502020204030204" pitchFamily="34" charset="0"/>
              <a:ea typeface="Calibri" panose="020F0502020204030204" pitchFamily="34" charset="0"/>
              <a:cs typeface="Arial" panose="020B0604020202020204" pitchFamily="34" charset="0"/>
            </a:endParaRPr>
          </a:p>
          <a:p>
            <a:pPr marL="0" marR="0" indent="0">
              <a:lnSpc>
                <a:spcPct val="110000"/>
              </a:lnSpc>
              <a:spcBef>
                <a:spcPts val="0"/>
              </a:spcBef>
              <a:spcAft>
                <a:spcPts val="0"/>
              </a:spcAft>
            </a:pPr>
            <a:endParaRPr lang="en-US" sz="1600" dirty="0"/>
          </a:p>
        </p:txBody>
      </p:sp>
      <p:pic>
        <p:nvPicPr>
          <p:cNvPr id="5" name="Picture 4">
            <a:extLst>
              <a:ext uri="{FF2B5EF4-FFF2-40B4-BE49-F238E27FC236}">
                <a16:creationId xmlns:a16="http://schemas.microsoft.com/office/drawing/2014/main" id="{55ED028D-B69D-6505-2492-54698E935C87}"/>
              </a:ext>
            </a:extLst>
          </p:cNvPr>
          <p:cNvPicPr>
            <a:picLocks noChangeAspect="1"/>
          </p:cNvPicPr>
          <p:nvPr/>
        </p:nvPicPr>
        <p:blipFill>
          <a:blip r:embed="rId2"/>
          <a:stretch>
            <a:fillRect/>
          </a:stretch>
        </p:blipFill>
        <p:spPr>
          <a:xfrm>
            <a:off x="2918693" y="1067521"/>
            <a:ext cx="3251285" cy="4724524"/>
          </a:xfrm>
          <a:prstGeom prst="rect">
            <a:avLst/>
          </a:prstGeom>
        </p:spPr>
      </p:pic>
    </p:spTree>
    <p:extLst>
      <p:ext uri="{BB962C8B-B14F-4D97-AF65-F5344CB8AC3E}">
        <p14:creationId xmlns:p14="http://schemas.microsoft.com/office/powerpoint/2010/main" val="33852341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256B2C21-A230-48C0-8DF1-C46611373C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3847E18C-932D-4C95-AABA-FEC7C9499A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3150CB11-0C61-439E-910F-5787759E72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Freeform: Shape 27">
            <a:extLst>
              <a:ext uri="{FF2B5EF4-FFF2-40B4-BE49-F238E27FC236}">
                <a16:creationId xmlns:a16="http://schemas.microsoft.com/office/drawing/2014/main" id="{43F8A58B-5155-44CE-A5FF-7647B47D0A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0" name="Rectangle 29">
            <a:extLst>
              <a:ext uri="{FF2B5EF4-FFF2-40B4-BE49-F238E27FC236}">
                <a16:creationId xmlns:a16="http://schemas.microsoft.com/office/drawing/2014/main" id="{443F2ACA-E6D6-4028-82DD-F03C262D5D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5" y="1410079"/>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F3034703-A219-98F5-12B6-E1CD00DECD33}"/>
              </a:ext>
            </a:extLst>
          </p:cNvPr>
          <p:cNvSpPr txBox="1"/>
          <p:nvPr/>
        </p:nvSpPr>
        <p:spPr>
          <a:xfrm>
            <a:off x="610332" y="1703960"/>
            <a:ext cx="3115265" cy="2396359"/>
          </a:xfrm>
          <a:prstGeom prst="rect">
            <a:avLst/>
          </a:prstGeom>
        </p:spPr>
        <p:txBody>
          <a:bodyPr vert="horz" lIns="91440" tIns="45720" rIns="91440" bIns="45720" rtlCol="0" anchor="b">
            <a:normAutofit/>
          </a:bodyPr>
          <a:lstStyle/>
          <a:p>
            <a:pPr algn="r">
              <a:lnSpc>
                <a:spcPct val="90000"/>
              </a:lnSpc>
              <a:spcBef>
                <a:spcPct val="0"/>
              </a:spcBef>
              <a:spcAft>
                <a:spcPts val="600"/>
              </a:spcAft>
            </a:pPr>
            <a:r>
              <a:rPr lang="en-US" sz="3200" kern="1200" dirty="0">
                <a:solidFill>
                  <a:srgbClr val="FFFFFF"/>
                </a:solidFill>
                <a:latin typeface="+mj-lt"/>
                <a:ea typeface="+mj-ea"/>
                <a:cs typeface="+mj-cs"/>
              </a:rPr>
              <a:t>Landscaping</a:t>
            </a:r>
          </a:p>
        </p:txBody>
      </p:sp>
      <p:sp>
        <p:nvSpPr>
          <p:cNvPr id="9" name="Slide Number Placeholder 8">
            <a:extLst>
              <a:ext uri="{FF2B5EF4-FFF2-40B4-BE49-F238E27FC236}">
                <a16:creationId xmlns:a16="http://schemas.microsoft.com/office/drawing/2014/main" id="{AA7B234E-FE17-4087-92FD-3802CA26E967}"/>
              </a:ext>
            </a:extLst>
          </p:cNvPr>
          <p:cNvSpPr>
            <a:spLocks noGrp="1"/>
          </p:cNvSpPr>
          <p:nvPr>
            <p:ph type="sldNum" sz="quarter" idx="4"/>
          </p:nvPr>
        </p:nvSpPr>
        <p:spPr>
          <a:xfrm>
            <a:off x="10038300" y="4894286"/>
            <a:ext cx="1533585" cy="204123"/>
          </a:xfrm>
        </p:spPr>
        <p:txBody>
          <a:bodyPr/>
          <a:lstStyle/>
          <a:p>
            <a:pPr defTabSz="502920">
              <a:spcAft>
                <a:spcPts val="600"/>
              </a:spcAft>
            </a:pPr>
            <a:fld id="{294A09A9-5501-47C1-A89A-A340965A2BE2}" type="slidenum">
              <a:rPr lang="en-US" sz="495" kern="1200">
                <a:solidFill>
                  <a:schemeClr val="tx1">
                    <a:tint val="75000"/>
                  </a:schemeClr>
                </a:solidFill>
                <a:latin typeface="Biome Light" panose="020B0303030204020804" pitchFamily="34" charset="0"/>
                <a:ea typeface="+mn-ea"/>
                <a:cs typeface="Biome Light" panose="020B0303030204020804" pitchFamily="34" charset="0"/>
              </a:rPr>
              <a:pPr defTabSz="502920">
                <a:spcAft>
                  <a:spcPts val="600"/>
                </a:spcAft>
              </a:pPr>
              <a:t>45</a:t>
            </a:fld>
            <a:endParaRPr lang="en-US"/>
          </a:p>
        </p:txBody>
      </p:sp>
      <p:sp>
        <p:nvSpPr>
          <p:cNvPr id="8" name="TextBox 7">
            <a:extLst>
              <a:ext uri="{FF2B5EF4-FFF2-40B4-BE49-F238E27FC236}">
                <a16:creationId xmlns:a16="http://schemas.microsoft.com/office/drawing/2014/main" id="{D4C3CD41-0E40-45D5-C5E4-4CA39EE18F4D}"/>
              </a:ext>
            </a:extLst>
          </p:cNvPr>
          <p:cNvSpPr txBox="1"/>
          <p:nvPr/>
        </p:nvSpPr>
        <p:spPr>
          <a:xfrm>
            <a:off x="10169718" y="6346612"/>
            <a:ext cx="383438" cy="276999"/>
          </a:xfrm>
          <a:prstGeom prst="rect">
            <a:avLst/>
          </a:prstGeom>
          <a:noFill/>
        </p:spPr>
        <p:txBody>
          <a:bodyPr wrap="none" rtlCol="0">
            <a:spAutoFit/>
          </a:bodyPr>
          <a:lstStyle/>
          <a:p>
            <a:r>
              <a:rPr lang="en-US" sz="1200" dirty="0"/>
              <a:t>13</a:t>
            </a:r>
          </a:p>
        </p:txBody>
      </p:sp>
      <p:pic>
        <p:nvPicPr>
          <p:cNvPr id="3" name="Picture 2">
            <a:extLst>
              <a:ext uri="{FF2B5EF4-FFF2-40B4-BE49-F238E27FC236}">
                <a16:creationId xmlns:a16="http://schemas.microsoft.com/office/drawing/2014/main" id="{64B6A061-DFF0-12BD-800C-8A512EF568CE}"/>
              </a:ext>
            </a:extLst>
          </p:cNvPr>
          <p:cNvPicPr>
            <a:picLocks noChangeAspect="1"/>
          </p:cNvPicPr>
          <p:nvPr/>
        </p:nvPicPr>
        <p:blipFill>
          <a:blip r:embed="rId2"/>
          <a:stretch>
            <a:fillRect/>
          </a:stretch>
        </p:blipFill>
        <p:spPr>
          <a:xfrm>
            <a:off x="4958499" y="-135802"/>
            <a:ext cx="5379501" cy="6858000"/>
          </a:xfrm>
          <a:prstGeom prst="rect">
            <a:avLst/>
          </a:prstGeom>
        </p:spPr>
      </p:pic>
    </p:spTree>
    <p:extLst>
      <p:ext uri="{BB962C8B-B14F-4D97-AF65-F5344CB8AC3E}">
        <p14:creationId xmlns:p14="http://schemas.microsoft.com/office/powerpoint/2010/main" val="131006119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256B2C21-A230-48C0-8DF1-C46611373C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3847E18C-932D-4C95-AABA-FEC7C9499A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3150CB11-0C61-439E-910F-5787759E72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Freeform: Shape 27">
            <a:extLst>
              <a:ext uri="{FF2B5EF4-FFF2-40B4-BE49-F238E27FC236}">
                <a16:creationId xmlns:a16="http://schemas.microsoft.com/office/drawing/2014/main" id="{43F8A58B-5155-44CE-A5FF-7647B47D0A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0" name="Rectangle 29">
            <a:extLst>
              <a:ext uri="{FF2B5EF4-FFF2-40B4-BE49-F238E27FC236}">
                <a16:creationId xmlns:a16="http://schemas.microsoft.com/office/drawing/2014/main" id="{443F2ACA-E6D6-4028-82DD-F03C262D5D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5" y="1410079"/>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F3034703-A219-98F5-12B6-E1CD00DECD33}"/>
              </a:ext>
            </a:extLst>
          </p:cNvPr>
          <p:cNvSpPr txBox="1"/>
          <p:nvPr/>
        </p:nvSpPr>
        <p:spPr>
          <a:xfrm>
            <a:off x="610332" y="1703960"/>
            <a:ext cx="3115265" cy="2396359"/>
          </a:xfrm>
          <a:prstGeom prst="rect">
            <a:avLst/>
          </a:prstGeom>
        </p:spPr>
        <p:txBody>
          <a:bodyPr vert="horz" lIns="91440" tIns="45720" rIns="91440" bIns="45720" rtlCol="0" anchor="b">
            <a:normAutofit/>
          </a:bodyPr>
          <a:lstStyle/>
          <a:p>
            <a:pPr algn="r">
              <a:lnSpc>
                <a:spcPct val="90000"/>
              </a:lnSpc>
              <a:spcBef>
                <a:spcPct val="0"/>
              </a:spcBef>
              <a:spcAft>
                <a:spcPts val="600"/>
              </a:spcAft>
            </a:pPr>
            <a:r>
              <a:rPr lang="en-US" sz="3200" kern="1200" dirty="0">
                <a:solidFill>
                  <a:srgbClr val="FFFFFF"/>
                </a:solidFill>
                <a:latin typeface="+mj-lt"/>
                <a:ea typeface="+mj-ea"/>
                <a:cs typeface="+mj-cs"/>
              </a:rPr>
              <a:t>Pool</a:t>
            </a:r>
          </a:p>
        </p:txBody>
      </p:sp>
      <p:sp>
        <p:nvSpPr>
          <p:cNvPr id="9" name="Slide Number Placeholder 8">
            <a:extLst>
              <a:ext uri="{FF2B5EF4-FFF2-40B4-BE49-F238E27FC236}">
                <a16:creationId xmlns:a16="http://schemas.microsoft.com/office/drawing/2014/main" id="{AA7B234E-FE17-4087-92FD-3802CA26E967}"/>
              </a:ext>
            </a:extLst>
          </p:cNvPr>
          <p:cNvSpPr>
            <a:spLocks noGrp="1"/>
          </p:cNvSpPr>
          <p:nvPr>
            <p:ph type="sldNum" sz="quarter" idx="4"/>
          </p:nvPr>
        </p:nvSpPr>
        <p:spPr>
          <a:xfrm>
            <a:off x="10038300" y="4894286"/>
            <a:ext cx="1533585" cy="204123"/>
          </a:xfrm>
        </p:spPr>
        <p:txBody>
          <a:bodyPr/>
          <a:lstStyle/>
          <a:p>
            <a:pPr defTabSz="502920">
              <a:spcAft>
                <a:spcPts val="600"/>
              </a:spcAft>
            </a:pPr>
            <a:fld id="{294A09A9-5501-47C1-A89A-A340965A2BE2}" type="slidenum">
              <a:rPr lang="en-US" sz="495" kern="1200">
                <a:solidFill>
                  <a:schemeClr val="tx1">
                    <a:tint val="75000"/>
                  </a:schemeClr>
                </a:solidFill>
                <a:latin typeface="Biome Light" panose="020B0303030204020804" pitchFamily="34" charset="0"/>
                <a:ea typeface="+mn-ea"/>
                <a:cs typeface="Biome Light" panose="020B0303030204020804" pitchFamily="34" charset="0"/>
              </a:rPr>
              <a:pPr defTabSz="502920">
                <a:spcAft>
                  <a:spcPts val="600"/>
                </a:spcAft>
              </a:pPr>
              <a:t>46</a:t>
            </a:fld>
            <a:endParaRPr lang="en-US"/>
          </a:p>
        </p:txBody>
      </p:sp>
      <p:sp>
        <p:nvSpPr>
          <p:cNvPr id="8" name="TextBox 7">
            <a:extLst>
              <a:ext uri="{FF2B5EF4-FFF2-40B4-BE49-F238E27FC236}">
                <a16:creationId xmlns:a16="http://schemas.microsoft.com/office/drawing/2014/main" id="{D4C3CD41-0E40-45D5-C5E4-4CA39EE18F4D}"/>
              </a:ext>
            </a:extLst>
          </p:cNvPr>
          <p:cNvSpPr txBox="1"/>
          <p:nvPr/>
        </p:nvSpPr>
        <p:spPr>
          <a:xfrm>
            <a:off x="10169718" y="6346612"/>
            <a:ext cx="383438" cy="276999"/>
          </a:xfrm>
          <a:prstGeom prst="rect">
            <a:avLst/>
          </a:prstGeom>
          <a:noFill/>
        </p:spPr>
        <p:txBody>
          <a:bodyPr wrap="none" rtlCol="0">
            <a:spAutoFit/>
          </a:bodyPr>
          <a:lstStyle/>
          <a:p>
            <a:r>
              <a:rPr lang="en-US" sz="1200" dirty="0"/>
              <a:t>13</a:t>
            </a:r>
          </a:p>
        </p:txBody>
      </p:sp>
      <p:pic>
        <p:nvPicPr>
          <p:cNvPr id="5" name="Picture 4">
            <a:extLst>
              <a:ext uri="{FF2B5EF4-FFF2-40B4-BE49-F238E27FC236}">
                <a16:creationId xmlns:a16="http://schemas.microsoft.com/office/drawing/2014/main" id="{4FB43B8B-1783-50A7-C633-B8F1C43C3386}"/>
              </a:ext>
            </a:extLst>
          </p:cNvPr>
          <p:cNvPicPr>
            <a:picLocks noChangeAspect="1"/>
          </p:cNvPicPr>
          <p:nvPr/>
        </p:nvPicPr>
        <p:blipFill>
          <a:blip r:embed="rId2"/>
          <a:stretch>
            <a:fillRect/>
          </a:stretch>
        </p:blipFill>
        <p:spPr>
          <a:xfrm>
            <a:off x="5308543" y="10138"/>
            <a:ext cx="5691250" cy="6858000"/>
          </a:xfrm>
          <a:prstGeom prst="rect">
            <a:avLst/>
          </a:prstGeom>
        </p:spPr>
      </p:pic>
    </p:spTree>
    <p:extLst>
      <p:ext uri="{BB962C8B-B14F-4D97-AF65-F5344CB8AC3E}">
        <p14:creationId xmlns:p14="http://schemas.microsoft.com/office/powerpoint/2010/main" val="61671691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Date Placeholder 7">
            <a:extLst>
              <a:ext uri="{FF2B5EF4-FFF2-40B4-BE49-F238E27FC236}">
                <a16:creationId xmlns:a16="http://schemas.microsoft.com/office/drawing/2014/main" id="{B10C7A9E-B1D7-4285-8DD5-D28AFDC7B4F8}"/>
              </a:ext>
            </a:extLst>
          </p:cNvPr>
          <p:cNvSpPr>
            <a:spLocks noGrp="1"/>
          </p:cNvSpPr>
          <p:nvPr>
            <p:ph type="dt" sz="half" idx="2"/>
          </p:nvPr>
        </p:nvSpPr>
        <p:spPr/>
        <p:txBody>
          <a:bodyPr/>
          <a:lstStyle/>
          <a:p>
            <a:fld id="{5AF05980-54E0-4F3D-BAF3-4CE06FA77025}" type="datetime1">
              <a:rPr lang="en-US" smtClean="0"/>
              <a:pPr/>
              <a:t>9/8/2023</a:t>
            </a:fld>
            <a:endParaRPr lang="en-US" dirty="0"/>
          </a:p>
        </p:txBody>
      </p:sp>
      <p:sp>
        <p:nvSpPr>
          <p:cNvPr id="9" name="Slide Number Placeholder 8">
            <a:extLst>
              <a:ext uri="{FF2B5EF4-FFF2-40B4-BE49-F238E27FC236}">
                <a16:creationId xmlns:a16="http://schemas.microsoft.com/office/drawing/2014/main" id="{AA7B234E-FE17-4087-92FD-3802CA26E967}"/>
              </a:ext>
            </a:extLst>
          </p:cNvPr>
          <p:cNvSpPr>
            <a:spLocks noGrp="1"/>
          </p:cNvSpPr>
          <p:nvPr>
            <p:ph type="sldNum" sz="quarter" idx="4"/>
          </p:nvPr>
        </p:nvSpPr>
        <p:spPr/>
        <p:txBody>
          <a:bodyPr/>
          <a:lstStyle/>
          <a:p>
            <a:fld id="{294A09A9-5501-47C1-A89A-A340965A2BE2}" type="slidenum">
              <a:rPr lang="en-US" smtClean="0"/>
              <a:pPr/>
              <a:t>47</a:t>
            </a:fld>
            <a:endParaRPr lang="en-US" dirty="0"/>
          </a:p>
        </p:txBody>
      </p:sp>
      <p:sp>
        <p:nvSpPr>
          <p:cNvPr id="2" name="Text Placeholder 1">
            <a:extLst>
              <a:ext uri="{FF2B5EF4-FFF2-40B4-BE49-F238E27FC236}">
                <a16:creationId xmlns:a16="http://schemas.microsoft.com/office/drawing/2014/main" id="{C11A7FF5-E7DB-4462-BC64-12126BDC0DFB}"/>
              </a:ext>
            </a:extLst>
          </p:cNvPr>
          <p:cNvSpPr>
            <a:spLocks noGrp="1"/>
          </p:cNvSpPr>
          <p:nvPr>
            <p:ph type="body" sz="quarter" idx="4294967295"/>
          </p:nvPr>
        </p:nvSpPr>
        <p:spPr>
          <a:xfrm>
            <a:off x="7453313" y="974725"/>
            <a:ext cx="4738687" cy="4389438"/>
          </a:xfrm>
        </p:spPr>
        <p:txBody>
          <a:bodyPr>
            <a:normAutofit/>
          </a:bodyPr>
          <a:lstStyle/>
          <a:p>
            <a:pPr>
              <a:lnSpc>
                <a:spcPct val="100000"/>
              </a:lnSpc>
            </a:pPr>
            <a:r>
              <a:rPr lang="en-US" sz="1500" b="1" dirty="0">
                <a:solidFill>
                  <a:schemeClr val="accent6">
                    <a:lumMod val="75000"/>
                  </a:schemeClr>
                </a:solidFill>
                <a:effectLst/>
                <a:latin typeface="Arial" panose="020B0604020202020204" pitchFamily="34" charset="0"/>
                <a:ea typeface="Calibri" panose="020F0502020204030204" pitchFamily="34" charset="0"/>
              </a:rPr>
              <a:t>SOCIAL &amp; COMMUNICATION:</a:t>
            </a:r>
          </a:p>
          <a:p>
            <a:pPr marL="285750" indent="-285750">
              <a:lnSpc>
                <a:spcPct val="100000"/>
              </a:lnSpc>
              <a:buFont typeface="Arial" panose="020B0604020202020204" pitchFamily="34" charset="0"/>
              <a:buChar char="•"/>
            </a:pPr>
            <a:r>
              <a:rPr lang="en-US" sz="1500" b="1" dirty="0">
                <a:solidFill>
                  <a:schemeClr val="accent6">
                    <a:lumMod val="75000"/>
                  </a:schemeClr>
                </a:solidFill>
                <a:effectLst/>
                <a:latin typeface="Arial" panose="020B0604020202020204" pitchFamily="34" charset="0"/>
                <a:ea typeface="Calibri" panose="020F0502020204030204" pitchFamily="34" charset="0"/>
              </a:rPr>
              <a:t>Newsletter, Website, Membership Directory, Building Restoration Open House at Primrose</a:t>
            </a:r>
          </a:p>
          <a:p>
            <a:pPr>
              <a:lnSpc>
                <a:spcPct val="120000"/>
              </a:lnSpc>
            </a:pPr>
            <a:endParaRPr lang="en-US" sz="1500" b="1" dirty="0">
              <a:solidFill>
                <a:schemeClr val="accent6">
                  <a:lumMod val="75000"/>
                </a:schemeClr>
              </a:solidFill>
              <a:effectLst/>
              <a:latin typeface="Arial" panose="020B0604020202020204" pitchFamily="34" charset="0"/>
              <a:ea typeface="Calibri" panose="020F0502020204030204" pitchFamily="34" charset="0"/>
            </a:endParaRPr>
          </a:p>
          <a:p>
            <a:pPr>
              <a:lnSpc>
                <a:spcPct val="120000"/>
              </a:lnSpc>
            </a:pPr>
            <a:r>
              <a:rPr lang="en-US" sz="1500" b="1" dirty="0">
                <a:solidFill>
                  <a:schemeClr val="accent6">
                    <a:lumMod val="75000"/>
                  </a:schemeClr>
                </a:solidFill>
                <a:effectLst/>
                <a:latin typeface="Arial" panose="020B0604020202020204" pitchFamily="34" charset="0"/>
                <a:ea typeface="Calibri" panose="020F0502020204030204" pitchFamily="34" charset="0"/>
              </a:rPr>
              <a:t>LEGAL/SPECIAL PROJECTS:</a:t>
            </a:r>
          </a:p>
          <a:p>
            <a:pPr marL="285750" indent="-285750">
              <a:lnSpc>
                <a:spcPct val="120000"/>
              </a:lnSpc>
              <a:buFont typeface="Arial" panose="020B0604020202020204" pitchFamily="34" charset="0"/>
              <a:buChar char="•"/>
            </a:pPr>
            <a:r>
              <a:rPr lang="en-US" sz="1500" b="1" dirty="0">
                <a:solidFill>
                  <a:schemeClr val="accent6">
                    <a:lumMod val="75000"/>
                  </a:schemeClr>
                </a:solidFill>
                <a:effectLst/>
                <a:latin typeface="Arial" panose="020B0604020202020204" pitchFamily="34" charset="0"/>
                <a:ea typeface="Calibri" panose="020F0502020204030204" pitchFamily="34" charset="0"/>
              </a:rPr>
              <a:t>Leash and Amendments</a:t>
            </a:r>
          </a:p>
          <a:p>
            <a:pPr>
              <a:lnSpc>
                <a:spcPct val="100000"/>
              </a:lnSpc>
            </a:pPr>
            <a:endParaRPr lang="en-US" sz="1500" b="1" dirty="0">
              <a:solidFill>
                <a:schemeClr val="accent6">
                  <a:lumMod val="75000"/>
                </a:schemeClr>
              </a:solidFill>
              <a:effectLst/>
              <a:latin typeface="Arial" panose="020B0604020202020204" pitchFamily="34" charset="0"/>
              <a:ea typeface="Calibri" panose="020F0502020204030204" pitchFamily="34" charset="0"/>
            </a:endParaRPr>
          </a:p>
          <a:p>
            <a:pPr marL="0" marR="0" indent="0">
              <a:lnSpc>
                <a:spcPct val="110000"/>
              </a:lnSpc>
              <a:spcBef>
                <a:spcPts val="0"/>
              </a:spcBef>
              <a:spcAft>
                <a:spcPts val="0"/>
              </a:spcAft>
            </a:pPr>
            <a:endParaRPr lang="en-US" sz="1600" dirty="0"/>
          </a:p>
        </p:txBody>
      </p:sp>
      <p:pic>
        <p:nvPicPr>
          <p:cNvPr id="7" name="Picture 6">
            <a:extLst>
              <a:ext uri="{FF2B5EF4-FFF2-40B4-BE49-F238E27FC236}">
                <a16:creationId xmlns:a16="http://schemas.microsoft.com/office/drawing/2014/main" id="{961E59E5-B871-41FE-EC05-696F1D90CFC9}"/>
              </a:ext>
            </a:extLst>
          </p:cNvPr>
          <p:cNvPicPr>
            <a:picLocks noChangeAspect="1"/>
          </p:cNvPicPr>
          <p:nvPr/>
        </p:nvPicPr>
        <p:blipFill>
          <a:blip r:embed="rId2"/>
          <a:stretch>
            <a:fillRect/>
          </a:stretch>
        </p:blipFill>
        <p:spPr>
          <a:xfrm>
            <a:off x="3156911" y="665018"/>
            <a:ext cx="3756784" cy="3659457"/>
          </a:xfrm>
          <a:prstGeom prst="rect">
            <a:avLst/>
          </a:prstGeom>
        </p:spPr>
      </p:pic>
    </p:spTree>
    <p:extLst>
      <p:ext uri="{BB962C8B-B14F-4D97-AF65-F5344CB8AC3E}">
        <p14:creationId xmlns:p14="http://schemas.microsoft.com/office/powerpoint/2010/main" val="8020609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Date Placeholder 7">
            <a:extLst>
              <a:ext uri="{FF2B5EF4-FFF2-40B4-BE49-F238E27FC236}">
                <a16:creationId xmlns:a16="http://schemas.microsoft.com/office/drawing/2014/main" id="{B10C7A9E-B1D7-4285-8DD5-D28AFDC7B4F8}"/>
              </a:ext>
            </a:extLst>
          </p:cNvPr>
          <p:cNvSpPr>
            <a:spLocks noGrp="1"/>
          </p:cNvSpPr>
          <p:nvPr>
            <p:ph type="dt" sz="half" idx="2"/>
          </p:nvPr>
        </p:nvSpPr>
        <p:spPr/>
        <p:txBody>
          <a:bodyPr/>
          <a:lstStyle/>
          <a:p>
            <a:fld id="{5AF05980-54E0-4F3D-BAF3-4CE06FA77025}" type="datetime1">
              <a:rPr lang="en-US" smtClean="0"/>
              <a:pPr/>
              <a:t>9/8/2023</a:t>
            </a:fld>
            <a:endParaRPr lang="en-US" dirty="0"/>
          </a:p>
        </p:txBody>
      </p:sp>
      <p:sp>
        <p:nvSpPr>
          <p:cNvPr id="9" name="Slide Number Placeholder 8">
            <a:extLst>
              <a:ext uri="{FF2B5EF4-FFF2-40B4-BE49-F238E27FC236}">
                <a16:creationId xmlns:a16="http://schemas.microsoft.com/office/drawing/2014/main" id="{AA7B234E-FE17-4087-92FD-3802CA26E967}"/>
              </a:ext>
            </a:extLst>
          </p:cNvPr>
          <p:cNvSpPr>
            <a:spLocks noGrp="1"/>
          </p:cNvSpPr>
          <p:nvPr>
            <p:ph type="sldNum" sz="quarter" idx="4"/>
          </p:nvPr>
        </p:nvSpPr>
        <p:spPr/>
        <p:txBody>
          <a:bodyPr/>
          <a:lstStyle/>
          <a:p>
            <a:fld id="{294A09A9-5501-47C1-A89A-A340965A2BE2}" type="slidenum">
              <a:rPr lang="en-US" smtClean="0"/>
              <a:pPr/>
              <a:t>48</a:t>
            </a:fld>
            <a:endParaRPr lang="en-US" dirty="0"/>
          </a:p>
        </p:txBody>
      </p:sp>
      <p:sp>
        <p:nvSpPr>
          <p:cNvPr id="2" name="Text Placeholder 1">
            <a:extLst>
              <a:ext uri="{FF2B5EF4-FFF2-40B4-BE49-F238E27FC236}">
                <a16:creationId xmlns:a16="http://schemas.microsoft.com/office/drawing/2014/main" id="{C11A7FF5-E7DB-4462-BC64-12126BDC0DFB}"/>
              </a:ext>
            </a:extLst>
          </p:cNvPr>
          <p:cNvSpPr>
            <a:spLocks noGrp="1"/>
          </p:cNvSpPr>
          <p:nvPr>
            <p:ph type="body" sz="quarter" idx="4294967295"/>
          </p:nvPr>
        </p:nvSpPr>
        <p:spPr>
          <a:xfrm>
            <a:off x="7453313" y="974725"/>
            <a:ext cx="4738687" cy="4389438"/>
          </a:xfrm>
        </p:spPr>
        <p:txBody>
          <a:bodyPr>
            <a:normAutofit/>
          </a:bodyPr>
          <a:lstStyle/>
          <a:p>
            <a:pPr>
              <a:lnSpc>
                <a:spcPct val="100000"/>
              </a:lnSpc>
            </a:pPr>
            <a:endParaRPr lang="en-US" sz="1500" b="1" dirty="0">
              <a:solidFill>
                <a:schemeClr val="accent6">
                  <a:lumMod val="75000"/>
                </a:schemeClr>
              </a:solidFill>
              <a:effectLst/>
              <a:latin typeface="Arial" panose="020B0604020202020204" pitchFamily="34" charset="0"/>
              <a:ea typeface="Calibri" panose="020F0502020204030204" pitchFamily="34" charset="0"/>
            </a:endParaRPr>
          </a:p>
          <a:p>
            <a:pPr marL="0" marR="0" indent="0">
              <a:lnSpc>
                <a:spcPct val="110000"/>
              </a:lnSpc>
              <a:spcBef>
                <a:spcPts val="0"/>
              </a:spcBef>
              <a:spcAft>
                <a:spcPts val="0"/>
              </a:spcAft>
              <a:buNone/>
            </a:pPr>
            <a:r>
              <a:rPr lang="en-US" sz="1500" b="1" dirty="0">
                <a:solidFill>
                  <a:schemeClr val="accent6">
                    <a:lumMod val="75000"/>
                  </a:schemeClr>
                </a:solidFill>
                <a:effectLst/>
                <a:latin typeface="Arial" panose="020B0604020202020204" pitchFamily="34" charset="0"/>
                <a:ea typeface="Calibri" panose="020F0502020204030204" pitchFamily="34" charset="0"/>
                <a:cs typeface="Arial" panose="020B0604020202020204" pitchFamily="34" charset="0"/>
              </a:rPr>
              <a:t>QUESTIONS &amp; ANSWERS	</a:t>
            </a:r>
            <a:endParaRPr lang="en-US" sz="1500" dirty="0">
              <a:solidFill>
                <a:schemeClr val="accent6">
                  <a:lumMod val="75000"/>
                </a:schemeClr>
              </a:solidFill>
              <a:effectLst/>
              <a:latin typeface="Calibri" panose="020F0502020204030204" pitchFamily="34" charset="0"/>
              <a:ea typeface="Calibri" panose="020F0502020204030204" pitchFamily="34" charset="0"/>
              <a:cs typeface="Arial" panose="020B0604020202020204" pitchFamily="34" charset="0"/>
            </a:endParaRPr>
          </a:p>
          <a:p>
            <a:pPr marL="0" indent="0">
              <a:lnSpc>
                <a:spcPct val="110000"/>
              </a:lnSpc>
              <a:buNone/>
            </a:pPr>
            <a:r>
              <a:rPr lang="en-US" sz="1500" b="1" dirty="0">
                <a:solidFill>
                  <a:schemeClr val="accent6">
                    <a:lumMod val="75000"/>
                  </a:schemeClr>
                </a:solidFill>
                <a:effectLst/>
                <a:latin typeface="Arial" panose="020B0604020202020204" pitchFamily="34" charset="0"/>
                <a:ea typeface="Calibri" panose="020F0502020204030204" pitchFamily="34" charset="0"/>
              </a:rPr>
              <a:t>ADJOURNMENT OF MEETING</a:t>
            </a:r>
            <a:r>
              <a:rPr lang="en-US" sz="1500" dirty="0">
                <a:solidFill>
                  <a:schemeClr val="accent6">
                    <a:lumMod val="75000"/>
                  </a:schemeClr>
                </a:solidFill>
                <a:effectLst/>
                <a:latin typeface="Arial" panose="020B0604020202020204" pitchFamily="34" charset="0"/>
                <a:ea typeface="Calibri" panose="020F0502020204030204" pitchFamily="34" charset="0"/>
              </a:rPr>
              <a:t>	</a:t>
            </a:r>
            <a:r>
              <a:rPr lang="en-US" sz="1600" b="1" dirty="0">
                <a:effectLst/>
                <a:latin typeface="Arial" panose="020B0604020202020204" pitchFamily="34" charset="0"/>
                <a:ea typeface="Calibri" panose="020F0502020204030204" pitchFamily="34" charset="0"/>
              </a:rPr>
              <a:t>	</a:t>
            </a:r>
            <a:endParaRPr lang="en-US" sz="1600" dirty="0"/>
          </a:p>
        </p:txBody>
      </p:sp>
      <p:pic>
        <p:nvPicPr>
          <p:cNvPr id="5" name="Picture 4">
            <a:extLst>
              <a:ext uri="{FF2B5EF4-FFF2-40B4-BE49-F238E27FC236}">
                <a16:creationId xmlns:a16="http://schemas.microsoft.com/office/drawing/2014/main" id="{074BA37B-985B-4B03-D934-AEE979A5D733}"/>
              </a:ext>
            </a:extLst>
          </p:cNvPr>
          <p:cNvPicPr>
            <a:picLocks noChangeAspect="1"/>
          </p:cNvPicPr>
          <p:nvPr/>
        </p:nvPicPr>
        <p:blipFill>
          <a:blip r:embed="rId2"/>
          <a:stretch>
            <a:fillRect/>
          </a:stretch>
        </p:blipFill>
        <p:spPr>
          <a:xfrm>
            <a:off x="449186" y="1431984"/>
            <a:ext cx="6745202" cy="3595123"/>
          </a:xfrm>
          <a:prstGeom prst="rect">
            <a:avLst/>
          </a:prstGeom>
        </p:spPr>
      </p:pic>
    </p:spTree>
    <p:extLst>
      <p:ext uri="{BB962C8B-B14F-4D97-AF65-F5344CB8AC3E}">
        <p14:creationId xmlns:p14="http://schemas.microsoft.com/office/powerpoint/2010/main" val="256391490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Date Placeholder 7">
            <a:extLst>
              <a:ext uri="{FF2B5EF4-FFF2-40B4-BE49-F238E27FC236}">
                <a16:creationId xmlns:a16="http://schemas.microsoft.com/office/drawing/2014/main" id="{B10C7A9E-B1D7-4285-8DD5-D28AFDC7B4F8}"/>
              </a:ext>
            </a:extLst>
          </p:cNvPr>
          <p:cNvSpPr>
            <a:spLocks noGrp="1"/>
          </p:cNvSpPr>
          <p:nvPr>
            <p:ph type="dt" sz="half" idx="2"/>
          </p:nvPr>
        </p:nvSpPr>
        <p:spPr/>
        <p:txBody>
          <a:bodyPr/>
          <a:lstStyle/>
          <a:p>
            <a:fld id="{5AF05980-54E0-4F3D-BAF3-4CE06FA77025}" type="datetime1">
              <a:rPr lang="en-US" smtClean="0"/>
              <a:pPr/>
              <a:t>9/8/2023</a:t>
            </a:fld>
            <a:endParaRPr lang="en-US" dirty="0"/>
          </a:p>
        </p:txBody>
      </p:sp>
      <p:sp>
        <p:nvSpPr>
          <p:cNvPr id="9" name="Slide Number Placeholder 8">
            <a:extLst>
              <a:ext uri="{FF2B5EF4-FFF2-40B4-BE49-F238E27FC236}">
                <a16:creationId xmlns:a16="http://schemas.microsoft.com/office/drawing/2014/main" id="{AA7B234E-FE17-4087-92FD-3802CA26E967}"/>
              </a:ext>
            </a:extLst>
          </p:cNvPr>
          <p:cNvSpPr>
            <a:spLocks noGrp="1"/>
          </p:cNvSpPr>
          <p:nvPr>
            <p:ph type="sldNum" sz="quarter" idx="4"/>
          </p:nvPr>
        </p:nvSpPr>
        <p:spPr/>
        <p:txBody>
          <a:bodyPr/>
          <a:lstStyle/>
          <a:p>
            <a:fld id="{294A09A9-5501-47C1-A89A-A340965A2BE2}" type="slidenum">
              <a:rPr lang="en-US" smtClean="0"/>
              <a:pPr/>
              <a:t>5</a:t>
            </a:fld>
            <a:endParaRPr lang="en-US" dirty="0"/>
          </a:p>
        </p:txBody>
      </p:sp>
      <p:sp>
        <p:nvSpPr>
          <p:cNvPr id="2" name="Text Placeholder 1">
            <a:extLst>
              <a:ext uri="{FF2B5EF4-FFF2-40B4-BE49-F238E27FC236}">
                <a16:creationId xmlns:a16="http://schemas.microsoft.com/office/drawing/2014/main" id="{C11A7FF5-E7DB-4462-BC64-12126BDC0DFB}"/>
              </a:ext>
            </a:extLst>
          </p:cNvPr>
          <p:cNvSpPr>
            <a:spLocks noGrp="1"/>
          </p:cNvSpPr>
          <p:nvPr>
            <p:ph type="body" sz="quarter" idx="4294967295"/>
          </p:nvPr>
        </p:nvSpPr>
        <p:spPr>
          <a:xfrm>
            <a:off x="4235570" y="754062"/>
            <a:ext cx="7956431" cy="4904866"/>
          </a:xfrm>
        </p:spPr>
        <p:txBody>
          <a:bodyPr>
            <a:normAutofit/>
          </a:bodyPr>
          <a:lstStyle/>
          <a:p>
            <a:pPr marL="457200" marR="0" indent="0">
              <a:lnSpc>
                <a:spcPct val="100000"/>
              </a:lnSpc>
              <a:spcBef>
                <a:spcPts val="0"/>
              </a:spcBef>
              <a:spcAft>
                <a:spcPts val="0"/>
              </a:spcAft>
            </a:pPr>
            <a:endParaRPr lang="en-US" sz="1500" dirty="0">
              <a:solidFill>
                <a:schemeClr val="accent6">
                  <a:lumMod val="75000"/>
                </a:schemeClr>
              </a:solidFill>
              <a:effectLst/>
              <a:latin typeface="Calibri" panose="020F0502020204030204" pitchFamily="34" charset="0"/>
              <a:ea typeface="Calibri" panose="020F0502020204030204" pitchFamily="34" charset="0"/>
              <a:cs typeface="Arial" panose="020B0604020202020204" pitchFamily="34" charset="0"/>
            </a:endParaRPr>
          </a:p>
          <a:p>
            <a:pPr marL="0" marR="0" indent="0">
              <a:spcBef>
                <a:spcPts val="0"/>
              </a:spcBef>
              <a:spcAft>
                <a:spcPts val="0"/>
              </a:spcAft>
              <a:buNone/>
            </a:pPr>
            <a:r>
              <a:rPr lang="en-US" sz="1500" b="1" dirty="0">
                <a:solidFill>
                  <a:schemeClr val="accent6">
                    <a:lumMod val="75000"/>
                  </a:schemeClr>
                </a:solidFill>
                <a:effectLst/>
                <a:latin typeface="Arial" panose="020B0604020202020204" pitchFamily="34" charset="0"/>
                <a:ea typeface="Calibri" panose="020F0502020204030204" pitchFamily="34" charset="0"/>
                <a:cs typeface="Arial" panose="020B0604020202020204" pitchFamily="34" charset="0"/>
              </a:rPr>
              <a:t>FINANCIALS:			</a:t>
            </a:r>
            <a:endParaRPr lang="en-US" sz="1500" dirty="0">
              <a:solidFill>
                <a:schemeClr val="accent6">
                  <a:lumMod val="75000"/>
                </a:schemeClr>
              </a:solidFill>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spcBef>
                <a:spcPts val="0"/>
              </a:spcBef>
              <a:spcAft>
                <a:spcPts val="0"/>
              </a:spcAft>
              <a:buFont typeface="Symbol" panose="05050102010706020507" pitchFamily="18" charset="2"/>
              <a:buChar char=""/>
            </a:pPr>
            <a:r>
              <a:rPr lang="en-US" sz="1500" dirty="0">
                <a:solidFill>
                  <a:schemeClr val="accent6">
                    <a:lumMod val="75000"/>
                  </a:schemeClr>
                </a:solidFill>
                <a:effectLst/>
                <a:latin typeface="Arial" panose="020B0604020202020204" pitchFamily="34" charset="0"/>
                <a:ea typeface="Calibri" panose="020F0502020204030204" pitchFamily="34" charset="0"/>
                <a:cs typeface="Arial" panose="020B0604020202020204" pitchFamily="34" charset="0"/>
              </a:rPr>
              <a:t>Association Balances </a:t>
            </a:r>
            <a:r>
              <a:rPr lang="en-US" sz="1500" b="1" dirty="0">
                <a:solidFill>
                  <a:schemeClr val="accent6">
                    <a:lumMod val="75000"/>
                  </a:schemeClr>
                </a:solidFill>
                <a:effectLst/>
                <a:latin typeface="Arial" panose="020B0604020202020204" pitchFamily="34" charset="0"/>
                <a:ea typeface="Calibri" panose="020F0502020204030204" pitchFamily="34" charset="0"/>
                <a:cs typeface="Arial" panose="020B0604020202020204" pitchFamily="34" charset="0"/>
              </a:rPr>
              <a:t>as of end of FY 22 (6/30/22)</a:t>
            </a:r>
          </a:p>
          <a:p>
            <a:pPr marL="1028700" lvl="1" indent="-342900">
              <a:spcBef>
                <a:spcPts val="0"/>
              </a:spcBef>
              <a:buFont typeface="Wingdings" panose="05000000000000000000" pitchFamily="2" charset="2"/>
              <a:buChar char="q"/>
            </a:pPr>
            <a:r>
              <a:rPr lang="en-US" sz="1600" b="1" dirty="0">
                <a:solidFill>
                  <a:schemeClr val="accent6">
                    <a:lumMod val="75000"/>
                  </a:schemeClr>
                </a:solidFill>
                <a:latin typeface="Arial" panose="020B0604020202020204" pitchFamily="34" charset="0"/>
                <a:ea typeface="Calibri" panose="020F0502020204030204" pitchFamily="34" charset="0"/>
                <a:cs typeface="Arial" panose="020B0604020202020204" pitchFamily="34" charset="0"/>
              </a:rPr>
              <a:t>Reserves         		$ 112,659</a:t>
            </a:r>
          </a:p>
          <a:p>
            <a:pPr marL="1028700" lvl="1" indent="-342900">
              <a:spcBef>
                <a:spcPts val="0"/>
              </a:spcBef>
              <a:buFont typeface="Wingdings" panose="05000000000000000000" pitchFamily="2" charset="2"/>
              <a:buChar char="q"/>
            </a:pPr>
            <a:r>
              <a:rPr lang="en-US" sz="1600" b="1" dirty="0">
                <a:solidFill>
                  <a:schemeClr val="accent6">
                    <a:lumMod val="75000"/>
                  </a:schemeClr>
                </a:solidFill>
                <a:effectLst/>
                <a:latin typeface="Arial" panose="020B0604020202020204" pitchFamily="34" charset="0"/>
                <a:ea typeface="Calibri" panose="020F0502020204030204" pitchFamily="34" charset="0"/>
                <a:cs typeface="Arial" panose="020B0604020202020204" pitchFamily="34" charset="0"/>
              </a:rPr>
              <a:t>Operations		$   28,029</a:t>
            </a:r>
          </a:p>
          <a:p>
            <a:pPr marL="1028700" lvl="1" indent="-342900">
              <a:spcBef>
                <a:spcPts val="0"/>
              </a:spcBef>
              <a:buFont typeface="Wingdings" panose="05000000000000000000" pitchFamily="2" charset="2"/>
              <a:buChar char="q"/>
            </a:pPr>
            <a:r>
              <a:rPr lang="en-US" sz="1600" b="1" dirty="0">
                <a:solidFill>
                  <a:schemeClr val="accent6">
                    <a:lumMod val="75000"/>
                  </a:schemeClr>
                </a:solidFill>
                <a:effectLst/>
                <a:latin typeface="Arial" panose="020B0604020202020204" pitchFamily="34" charset="0"/>
                <a:ea typeface="Calibri" panose="020F0502020204030204" pitchFamily="34" charset="0"/>
                <a:cs typeface="Arial" panose="020B0604020202020204" pitchFamily="34" charset="0"/>
              </a:rPr>
              <a:t>1</a:t>
            </a:r>
            <a:r>
              <a:rPr lang="en-US" sz="1600" b="1" baseline="30000" dirty="0">
                <a:solidFill>
                  <a:schemeClr val="accent6">
                    <a:lumMod val="75000"/>
                  </a:schemeClr>
                </a:solidFill>
                <a:effectLst/>
                <a:latin typeface="Arial" panose="020B0604020202020204" pitchFamily="34" charset="0"/>
                <a:ea typeface="Calibri" panose="020F0502020204030204" pitchFamily="34" charset="0"/>
                <a:cs typeface="Arial" panose="020B0604020202020204" pitchFamily="34" charset="0"/>
              </a:rPr>
              <a:t>ST</a:t>
            </a:r>
            <a:r>
              <a:rPr lang="en-US" sz="1600" b="1" dirty="0">
                <a:solidFill>
                  <a:schemeClr val="accent6">
                    <a:lumMod val="75000"/>
                  </a:schemeClr>
                </a:solidFill>
                <a:effectLst/>
                <a:latin typeface="Arial" panose="020B0604020202020204" pitchFamily="34" charset="0"/>
                <a:ea typeface="Calibri" panose="020F0502020204030204" pitchFamily="34" charset="0"/>
                <a:cs typeface="Arial" panose="020B0604020202020204" pitchFamily="34" charset="0"/>
              </a:rPr>
              <a:t> Nat Construction	$ 125,319</a:t>
            </a:r>
          </a:p>
          <a:p>
            <a:pPr marL="1028700" lvl="1" indent="-342900">
              <a:spcBef>
                <a:spcPts val="0"/>
              </a:spcBef>
              <a:buFont typeface="Wingdings" panose="05000000000000000000" pitchFamily="2" charset="2"/>
              <a:buChar char="q"/>
            </a:pPr>
            <a:r>
              <a:rPr lang="en-US" sz="1600" b="1" dirty="0" err="1">
                <a:solidFill>
                  <a:schemeClr val="accent6">
                    <a:lumMod val="75000"/>
                  </a:schemeClr>
                </a:solidFill>
                <a:latin typeface="Arial" panose="020B0604020202020204" pitchFamily="34" charset="0"/>
                <a:ea typeface="Calibri" panose="020F0502020204030204" pitchFamily="34" charset="0"/>
                <a:cs typeface="Arial" panose="020B0604020202020204" pitchFamily="34" charset="0"/>
              </a:rPr>
              <a:t>IntraFi</a:t>
            </a:r>
            <a:r>
              <a:rPr lang="en-US" sz="1600" b="1" dirty="0">
                <a:solidFill>
                  <a:schemeClr val="accent6">
                    <a:lumMod val="75000"/>
                  </a:schemeClr>
                </a:solidFill>
                <a:latin typeface="Arial" panose="020B0604020202020204" pitchFamily="34" charset="0"/>
                <a:ea typeface="Calibri" panose="020F0502020204030204" pitchFamily="34" charset="0"/>
                <a:cs typeface="Arial" panose="020B0604020202020204" pitchFamily="34" charset="0"/>
              </a:rPr>
              <a:t> Cash (ICS)		$   38,012</a:t>
            </a:r>
          </a:p>
          <a:p>
            <a:pPr marL="1028700" lvl="1" indent="-342900">
              <a:spcBef>
                <a:spcPts val="0"/>
              </a:spcBef>
              <a:buFont typeface="Wingdings" panose="05000000000000000000" pitchFamily="2" charset="2"/>
              <a:buChar char="q"/>
            </a:pPr>
            <a:r>
              <a:rPr lang="en-US" sz="1600" b="1" dirty="0">
                <a:solidFill>
                  <a:schemeClr val="accent6">
                    <a:lumMod val="75000"/>
                  </a:schemeClr>
                </a:solidFill>
                <a:effectLst/>
                <a:latin typeface="Arial" panose="020B0604020202020204" pitchFamily="34" charset="0"/>
                <a:ea typeface="Calibri" panose="020F0502020204030204" pitchFamily="34" charset="0"/>
                <a:cs typeface="Arial" panose="020B0604020202020204" pitchFamily="34" charset="0"/>
              </a:rPr>
              <a:t>CDARS			$ 855,307	</a:t>
            </a:r>
            <a:endParaRPr lang="en-US" sz="1600" b="1" dirty="0">
              <a:solidFill>
                <a:schemeClr val="accent6">
                  <a:lumMod val="75000"/>
                </a:schemeClr>
              </a:solidFill>
              <a:latin typeface="Arial" panose="020B0604020202020204" pitchFamily="34" charset="0"/>
              <a:ea typeface="Calibri" panose="020F0502020204030204" pitchFamily="34" charset="0"/>
              <a:cs typeface="Arial" panose="020B0604020202020204" pitchFamily="34" charset="0"/>
            </a:endParaRPr>
          </a:p>
          <a:p>
            <a:pPr lvl="1" indent="0">
              <a:spcBef>
                <a:spcPts val="0"/>
              </a:spcBef>
              <a:buNone/>
            </a:pPr>
            <a:endParaRPr lang="en-US" sz="1900" dirty="0">
              <a:solidFill>
                <a:schemeClr val="accent6">
                  <a:lumMod val="75000"/>
                </a:schemeClr>
              </a:solidFill>
              <a:effectLst/>
              <a:latin typeface="Arial" panose="020B0604020202020204" pitchFamily="34" charset="0"/>
              <a:ea typeface="Calibri" panose="020F0502020204030204" pitchFamily="34" charset="0"/>
              <a:cs typeface="Arial" panose="020B0604020202020204" pitchFamily="34" charset="0"/>
            </a:endParaRPr>
          </a:p>
          <a:p>
            <a:pPr marL="342900" indent="-342900">
              <a:spcBef>
                <a:spcPts val="0"/>
              </a:spcBef>
              <a:buFont typeface="Symbol" panose="05050102010706020507" pitchFamily="18" charset="2"/>
              <a:buChar char=""/>
            </a:pPr>
            <a:r>
              <a:rPr lang="en-US" sz="1500" dirty="0">
                <a:solidFill>
                  <a:schemeClr val="accent6">
                    <a:lumMod val="75000"/>
                  </a:schemeClr>
                </a:solidFill>
                <a:effectLst/>
                <a:latin typeface="Arial" panose="020B0604020202020204" pitchFamily="34" charset="0"/>
                <a:ea typeface="Calibri" panose="020F0502020204030204" pitchFamily="34" charset="0"/>
                <a:cs typeface="Arial" panose="020B0604020202020204" pitchFamily="34" charset="0"/>
              </a:rPr>
              <a:t>Review FY22 Actuals and FY23 Budget</a:t>
            </a:r>
            <a:endParaRPr lang="en-US" sz="1500" dirty="0">
              <a:solidFill>
                <a:schemeClr val="accent6">
                  <a:lumMod val="75000"/>
                </a:schemeClr>
              </a:solidFill>
              <a:latin typeface="Arial" panose="020B0604020202020204" pitchFamily="34" charset="0"/>
              <a:ea typeface="Calibri" panose="020F0502020204030204" pitchFamily="34" charset="0"/>
              <a:cs typeface="Arial" panose="020B0604020202020204" pitchFamily="34" charset="0"/>
            </a:endParaRPr>
          </a:p>
          <a:p>
            <a:pPr marL="342900" indent="-342900">
              <a:spcBef>
                <a:spcPts val="0"/>
              </a:spcBef>
              <a:buFont typeface="Symbol" panose="05050102010706020507" pitchFamily="18" charset="2"/>
              <a:buChar char=""/>
            </a:pPr>
            <a:r>
              <a:rPr lang="en-US" sz="1500" dirty="0">
                <a:solidFill>
                  <a:schemeClr val="accent6">
                    <a:lumMod val="75000"/>
                  </a:schemeClr>
                </a:solidFill>
                <a:latin typeface="Arial" panose="020B0604020202020204" pitchFamily="34" charset="0"/>
                <a:ea typeface="Calibri" panose="020F0502020204030204" pitchFamily="34" charset="0"/>
                <a:cs typeface="Arial" panose="020B0604020202020204" pitchFamily="34" charset="0"/>
              </a:rPr>
              <a:t>Protecting Our Money - Explain </a:t>
            </a:r>
            <a:r>
              <a:rPr lang="en-US" sz="1500" dirty="0" err="1">
                <a:solidFill>
                  <a:schemeClr val="accent6">
                    <a:lumMod val="75000"/>
                  </a:schemeClr>
                </a:solidFill>
                <a:latin typeface="Arial" panose="020B0604020202020204" pitchFamily="34" charset="0"/>
                <a:ea typeface="Calibri" panose="020F0502020204030204" pitchFamily="34" charset="0"/>
                <a:cs typeface="Arial" panose="020B0604020202020204" pitchFamily="34" charset="0"/>
              </a:rPr>
              <a:t>IntraFi</a:t>
            </a:r>
            <a:r>
              <a:rPr lang="en-US" sz="1500" dirty="0">
                <a:solidFill>
                  <a:schemeClr val="accent6">
                    <a:lumMod val="75000"/>
                  </a:schemeClr>
                </a:solidFill>
                <a:latin typeface="Arial" panose="020B0604020202020204" pitchFamily="34" charset="0"/>
                <a:ea typeface="Calibri" panose="020F0502020204030204" pitchFamily="34" charset="0"/>
                <a:cs typeface="Arial" panose="020B0604020202020204" pitchFamily="34" charset="0"/>
              </a:rPr>
              <a:t> and CDARS</a:t>
            </a:r>
          </a:p>
          <a:p>
            <a:pPr marL="0" marR="0" lvl="0" indent="0">
              <a:spcBef>
                <a:spcPts val="0"/>
              </a:spcBef>
              <a:spcAft>
                <a:spcPts val="0"/>
              </a:spcAft>
              <a:buNone/>
            </a:pPr>
            <a:endParaRPr lang="en-US" sz="1500" dirty="0">
              <a:solidFill>
                <a:schemeClr val="accent6">
                  <a:lumMod val="75000"/>
                </a:schemeClr>
              </a:solidFill>
              <a:latin typeface="Arial" panose="020B0604020202020204" pitchFamily="34" charset="0"/>
              <a:ea typeface="Calibri" panose="020F0502020204030204" pitchFamily="34" charset="0"/>
              <a:cs typeface="Arial" panose="020B0604020202020204" pitchFamily="34" charset="0"/>
            </a:endParaRPr>
          </a:p>
          <a:p>
            <a:pPr marL="342900" marR="0" lvl="0" indent="-342900">
              <a:spcBef>
                <a:spcPts val="0"/>
              </a:spcBef>
              <a:spcAft>
                <a:spcPts val="0"/>
              </a:spcAft>
              <a:buFont typeface="Symbol" panose="05050102010706020507" pitchFamily="18" charset="2"/>
              <a:buChar char=""/>
            </a:pPr>
            <a:endParaRPr lang="en-US" sz="1500" dirty="0">
              <a:solidFill>
                <a:schemeClr val="accent6">
                  <a:lumMod val="75000"/>
                </a:schemeClr>
              </a:solidFill>
              <a:effectLst/>
              <a:latin typeface="Calibri" panose="020F0502020204030204" pitchFamily="34" charset="0"/>
              <a:ea typeface="Calibri" panose="020F0502020204030204" pitchFamily="34" charset="0"/>
              <a:cs typeface="Arial" panose="020B0604020202020204" pitchFamily="34" charset="0"/>
            </a:endParaRPr>
          </a:p>
          <a:p>
            <a:pPr marR="0" lvl="0">
              <a:lnSpc>
                <a:spcPct val="100000"/>
              </a:lnSpc>
              <a:spcBef>
                <a:spcPts val="0"/>
              </a:spcBef>
              <a:spcAft>
                <a:spcPts val="0"/>
              </a:spcAft>
            </a:pPr>
            <a:endParaRPr lang="en-US" sz="1500" dirty="0">
              <a:solidFill>
                <a:schemeClr val="accent6">
                  <a:lumMod val="75000"/>
                </a:schemeClr>
              </a:solidFill>
              <a:effectLst/>
              <a:latin typeface="Calibri" panose="020F0502020204030204" pitchFamily="34" charset="0"/>
              <a:ea typeface="Calibri" panose="020F0502020204030204" pitchFamily="34" charset="0"/>
              <a:cs typeface="Arial" panose="020B0604020202020204" pitchFamily="34" charset="0"/>
            </a:endParaRPr>
          </a:p>
          <a:p>
            <a:pPr marL="457200" marR="0">
              <a:lnSpc>
                <a:spcPct val="100000"/>
              </a:lnSpc>
              <a:spcBef>
                <a:spcPts val="0"/>
              </a:spcBef>
              <a:spcAft>
                <a:spcPts val="0"/>
              </a:spcAft>
            </a:pPr>
            <a:endParaRPr lang="en-US" dirty="0"/>
          </a:p>
        </p:txBody>
      </p:sp>
      <p:pic>
        <p:nvPicPr>
          <p:cNvPr id="5" name="Picture 4">
            <a:extLst>
              <a:ext uri="{FF2B5EF4-FFF2-40B4-BE49-F238E27FC236}">
                <a16:creationId xmlns:a16="http://schemas.microsoft.com/office/drawing/2014/main" id="{796367A7-0612-94D5-7BBB-589BB54692C8}"/>
              </a:ext>
            </a:extLst>
          </p:cNvPr>
          <p:cNvPicPr>
            <a:picLocks noChangeAspect="1"/>
          </p:cNvPicPr>
          <p:nvPr/>
        </p:nvPicPr>
        <p:blipFill>
          <a:blip r:embed="rId2"/>
          <a:stretch>
            <a:fillRect/>
          </a:stretch>
        </p:blipFill>
        <p:spPr>
          <a:xfrm>
            <a:off x="640919" y="899406"/>
            <a:ext cx="2967486" cy="4239266"/>
          </a:xfrm>
          <a:prstGeom prst="rect">
            <a:avLst/>
          </a:prstGeom>
        </p:spPr>
      </p:pic>
    </p:spTree>
    <p:extLst>
      <p:ext uri="{BB962C8B-B14F-4D97-AF65-F5344CB8AC3E}">
        <p14:creationId xmlns:p14="http://schemas.microsoft.com/office/powerpoint/2010/main" val="7600662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Date Placeholder 7">
            <a:extLst>
              <a:ext uri="{FF2B5EF4-FFF2-40B4-BE49-F238E27FC236}">
                <a16:creationId xmlns:a16="http://schemas.microsoft.com/office/drawing/2014/main" id="{B10C7A9E-B1D7-4285-8DD5-D28AFDC7B4F8}"/>
              </a:ext>
            </a:extLst>
          </p:cNvPr>
          <p:cNvSpPr>
            <a:spLocks noGrp="1"/>
          </p:cNvSpPr>
          <p:nvPr>
            <p:ph type="dt" sz="half" idx="2"/>
          </p:nvPr>
        </p:nvSpPr>
        <p:spPr/>
        <p:txBody>
          <a:bodyPr/>
          <a:lstStyle/>
          <a:p>
            <a:fld id="{5AF05980-54E0-4F3D-BAF3-4CE06FA77025}" type="datetime1">
              <a:rPr lang="en-US" smtClean="0"/>
              <a:pPr/>
              <a:t>9/8/2023</a:t>
            </a:fld>
            <a:endParaRPr lang="en-US" dirty="0"/>
          </a:p>
        </p:txBody>
      </p:sp>
      <p:sp>
        <p:nvSpPr>
          <p:cNvPr id="9" name="Slide Number Placeholder 8">
            <a:extLst>
              <a:ext uri="{FF2B5EF4-FFF2-40B4-BE49-F238E27FC236}">
                <a16:creationId xmlns:a16="http://schemas.microsoft.com/office/drawing/2014/main" id="{AA7B234E-FE17-4087-92FD-3802CA26E967}"/>
              </a:ext>
            </a:extLst>
          </p:cNvPr>
          <p:cNvSpPr>
            <a:spLocks noGrp="1"/>
          </p:cNvSpPr>
          <p:nvPr>
            <p:ph type="sldNum" sz="quarter" idx="4"/>
          </p:nvPr>
        </p:nvSpPr>
        <p:spPr/>
        <p:txBody>
          <a:bodyPr/>
          <a:lstStyle/>
          <a:p>
            <a:fld id="{294A09A9-5501-47C1-A89A-A340965A2BE2}" type="slidenum">
              <a:rPr lang="en-US" smtClean="0"/>
              <a:pPr/>
              <a:t>6</a:t>
            </a:fld>
            <a:endParaRPr lang="en-US" dirty="0"/>
          </a:p>
        </p:txBody>
      </p:sp>
      <p:sp>
        <p:nvSpPr>
          <p:cNvPr id="15" name="TextBox 14">
            <a:extLst>
              <a:ext uri="{FF2B5EF4-FFF2-40B4-BE49-F238E27FC236}">
                <a16:creationId xmlns:a16="http://schemas.microsoft.com/office/drawing/2014/main" id="{9C4C5CEE-8B9F-F0B6-022A-45FBEDA5DEAE}"/>
              </a:ext>
            </a:extLst>
          </p:cNvPr>
          <p:cNvSpPr txBox="1"/>
          <p:nvPr/>
        </p:nvSpPr>
        <p:spPr>
          <a:xfrm>
            <a:off x="560719" y="500338"/>
            <a:ext cx="9713344" cy="646331"/>
          </a:xfrm>
          <a:prstGeom prst="rect">
            <a:avLst/>
          </a:prstGeom>
          <a:noFill/>
        </p:spPr>
        <p:txBody>
          <a:bodyPr wrap="square" rtlCol="0">
            <a:spAutoFit/>
          </a:bodyPr>
          <a:lstStyle/>
          <a:p>
            <a:r>
              <a:rPr lang="en-US" b="1" dirty="0"/>
              <a:t>Annual Budget Comparison Between 2022 and 2023</a:t>
            </a:r>
          </a:p>
          <a:p>
            <a:endParaRPr lang="en-US" b="1" dirty="0"/>
          </a:p>
        </p:txBody>
      </p:sp>
      <p:pic>
        <p:nvPicPr>
          <p:cNvPr id="3" name="Picture 2">
            <a:extLst>
              <a:ext uri="{FF2B5EF4-FFF2-40B4-BE49-F238E27FC236}">
                <a16:creationId xmlns:a16="http://schemas.microsoft.com/office/drawing/2014/main" id="{8A5760B8-A7CE-5693-98F5-5D49FB9E6DA2}"/>
              </a:ext>
            </a:extLst>
          </p:cNvPr>
          <p:cNvPicPr>
            <a:picLocks noChangeAspect="1"/>
          </p:cNvPicPr>
          <p:nvPr/>
        </p:nvPicPr>
        <p:blipFill>
          <a:blip r:embed="rId2"/>
          <a:stretch>
            <a:fillRect/>
          </a:stretch>
        </p:blipFill>
        <p:spPr>
          <a:xfrm>
            <a:off x="821790" y="1146669"/>
            <a:ext cx="10809491" cy="2679276"/>
          </a:xfrm>
          <a:prstGeom prst="rect">
            <a:avLst/>
          </a:prstGeom>
        </p:spPr>
      </p:pic>
    </p:spTree>
    <p:extLst>
      <p:ext uri="{BB962C8B-B14F-4D97-AF65-F5344CB8AC3E}">
        <p14:creationId xmlns:p14="http://schemas.microsoft.com/office/powerpoint/2010/main" val="166670304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Date Placeholder 7">
            <a:extLst>
              <a:ext uri="{FF2B5EF4-FFF2-40B4-BE49-F238E27FC236}">
                <a16:creationId xmlns:a16="http://schemas.microsoft.com/office/drawing/2014/main" id="{B10C7A9E-B1D7-4285-8DD5-D28AFDC7B4F8}"/>
              </a:ext>
            </a:extLst>
          </p:cNvPr>
          <p:cNvSpPr>
            <a:spLocks noGrp="1"/>
          </p:cNvSpPr>
          <p:nvPr>
            <p:ph type="dt" sz="half" idx="2"/>
          </p:nvPr>
        </p:nvSpPr>
        <p:spPr/>
        <p:txBody>
          <a:bodyPr/>
          <a:lstStyle/>
          <a:p>
            <a:fld id="{5AF05980-54E0-4F3D-BAF3-4CE06FA77025}" type="datetime1">
              <a:rPr lang="en-US" smtClean="0"/>
              <a:pPr/>
              <a:t>9/8/2023</a:t>
            </a:fld>
            <a:endParaRPr lang="en-US" dirty="0"/>
          </a:p>
        </p:txBody>
      </p:sp>
      <p:sp>
        <p:nvSpPr>
          <p:cNvPr id="9" name="Slide Number Placeholder 8">
            <a:extLst>
              <a:ext uri="{FF2B5EF4-FFF2-40B4-BE49-F238E27FC236}">
                <a16:creationId xmlns:a16="http://schemas.microsoft.com/office/drawing/2014/main" id="{AA7B234E-FE17-4087-92FD-3802CA26E967}"/>
              </a:ext>
            </a:extLst>
          </p:cNvPr>
          <p:cNvSpPr>
            <a:spLocks noGrp="1"/>
          </p:cNvSpPr>
          <p:nvPr>
            <p:ph type="sldNum" sz="quarter" idx="4"/>
          </p:nvPr>
        </p:nvSpPr>
        <p:spPr/>
        <p:txBody>
          <a:bodyPr/>
          <a:lstStyle/>
          <a:p>
            <a:fld id="{294A09A9-5501-47C1-A89A-A340965A2BE2}" type="slidenum">
              <a:rPr lang="en-US" smtClean="0"/>
              <a:pPr/>
              <a:t>7</a:t>
            </a:fld>
            <a:endParaRPr lang="en-US" dirty="0"/>
          </a:p>
        </p:txBody>
      </p:sp>
      <p:sp>
        <p:nvSpPr>
          <p:cNvPr id="15" name="TextBox 14">
            <a:extLst>
              <a:ext uri="{FF2B5EF4-FFF2-40B4-BE49-F238E27FC236}">
                <a16:creationId xmlns:a16="http://schemas.microsoft.com/office/drawing/2014/main" id="{9C4C5CEE-8B9F-F0B6-022A-45FBEDA5DEAE}"/>
              </a:ext>
            </a:extLst>
          </p:cNvPr>
          <p:cNvSpPr txBox="1"/>
          <p:nvPr/>
        </p:nvSpPr>
        <p:spPr>
          <a:xfrm>
            <a:off x="1293962" y="301937"/>
            <a:ext cx="8436634" cy="2308324"/>
          </a:xfrm>
          <a:prstGeom prst="rect">
            <a:avLst/>
          </a:prstGeom>
          <a:noFill/>
        </p:spPr>
        <p:txBody>
          <a:bodyPr wrap="square" rtlCol="0">
            <a:spAutoFit/>
          </a:bodyPr>
          <a:lstStyle/>
          <a:p>
            <a:r>
              <a:rPr lang="en-US" b="1" dirty="0"/>
              <a:t>To Access Financials from our </a:t>
            </a:r>
            <a:r>
              <a:rPr lang="en-US" b="1" dirty="0">
                <a:hlinkClick r:id="rId2"/>
              </a:rPr>
              <a:t>www.csnca.net</a:t>
            </a:r>
            <a:endParaRPr lang="en-US" b="1" dirty="0"/>
          </a:p>
          <a:p>
            <a:r>
              <a:rPr lang="en-US" b="1" dirty="0"/>
              <a:t>  </a:t>
            </a:r>
          </a:p>
          <a:p>
            <a:pPr marL="285750" indent="-285750">
              <a:buFontTx/>
              <a:buChar char="-"/>
            </a:pPr>
            <a:r>
              <a:rPr lang="en-US" b="1" dirty="0"/>
              <a:t>Hit “Board of Directors Info” link </a:t>
            </a:r>
          </a:p>
          <a:p>
            <a:pPr marL="285750" indent="-285750">
              <a:buFontTx/>
              <a:buChar char="-"/>
            </a:pPr>
            <a:r>
              <a:rPr lang="en-US" b="1" dirty="0"/>
              <a:t>Hit “Meetings, Financials and Work Orders” link</a:t>
            </a:r>
          </a:p>
          <a:p>
            <a:endParaRPr lang="en-US" b="1" dirty="0"/>
          </a:p>
          <a:p>
            <a:pPr marL="285750" indent="-285750">
              <a:buFontTx/>
              <a:buChar char="-"/>
            </a:pPr>
            <a:r>
              <a:rPr lang="en-US" b="1" dirty="0"/>
              <a:t>Type in Password = L@k3T1me</a:t>
            </a:r>
          </a:p>
          <a:p>
            <a:endParaRPr lang="en-US" b="1" dirty="0"/>
          </a:p>
          <a:p>
            <a:endParaRPr lang="en-US" b="1" dirty="0"/>
          </a:p>
        </p:txBody>
      </p:sp>
      <p:sp>
        <p:nvSpPr>
          <p:cNvPr id="4" name="TextBox 3">
            <a:extLst>
              <a:ext uri="{FF2B5EF4-FFF2-40B4-BE49-F238E27FC236}">
                <a16:creationId xmlns:a16="http://schemas.microsoft.com/office/drawing/2014/main" id="{3B8771CA-B436-C55A-5E53-D7B7381DE77A}"/>
              </a:ext>
            </a:extLst>
          </p:cNvPr>
          <p:cNvSpPr txBox="1"/>
          <p:nvPr/>
        </p:nvSpPr>
        <p:spPr>
          <a:xfrm>
            <a:off x="1380817" y="5132129"/>
            <a:ext cx="6094770" cy="369332"/>
          </a:xfrm>
          <a:prstGeom prst="rect">
            <a:avLst/>
          </a:prstGeom>
          <a:noFill/>
        </p:spPr>
        <p:txBody>
          <a:bodyPr wrap="square">
            <a:spAutoFit/>
          </a:bodyPr>
          <a:lstStyle/>
          <a:p>
            <a:pPr marL="285750" indent="-285750">
              <a:buFontTx/>
              <a:buChar char="-"/>
            </a:pPr>
            <a:r>
              <a:rPr lang="en-US" b="1" dirty="0"/>
              <a:t>Password = L@k3T1me</a:t>
            </a:r>
          </a:p>
        </p:txBody>
      </p:sp>
      <p:pic>
        <p:nvPicPr>
          <p:cNvPr id="12" name="Picture 11">
            <a:extLst>
              <a:ext uri="{FF2B5EF4-FFF2-40B4-BE49-F238E27FC236}">
                <a16:creationId xmlns:a16="http://schemas.microsoft.com/office/drawing/2014/main" id="{D3063608-DC5B-64E0-C2BC-18EF28E8DD35}"/>
              </a:ext>
            </a:extLst>
          </p:cNvPr>
          <p:cNvPicPr>
            <a:picLocks noChangeAspect="1"/>
          </p:cNvPicPr>
          <p:nvPr/>
        </p:nvPicPr>
        <p:blipFill>
          <a:blip r:embed="rId3"/>
          <a:stretch>
            <a:fillRect/>
          </a:stretch>
        </p:blipFill>
        <p:spPr>
          <a:xfrm>
            <a:off x="1119305" y="2052200"/>
            <a:ext cx="8983329" cy="4124901"/>
          </a:xfrm>
          <a:prstGeom prst="rect">
            <a:avLst/>
          </a:prstGeom>
        </p:spPr>
      </p:pic>
    </p:spTree>
    <p:extLst>
      <p:ext uri="{BB962C8B-B14F-4D97-AF65-F5344CB8AC3E}">
        <p14:creationId xmlns:p14="http://schemas.microsoft.com/office/powerpoint/2010/main" val="243569166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Date Placeholder 7">
            <a:extLst>
              <a:ext uri="{FF2B5EF4-FFF2-40B4-BE49-F238E27FC236}">
                <a16:creationId xmlns:a16="http://schemas.microsoft.com/office/drawing/2014/main" id="{B10C7A9E-B1D7-4285-8DD5-D28AFDC7B4F8}"/>
              </a:ext>
            </a:extLst>
          </p:cNvPr>
          <p:cNvSpPr>
            <a:spLocks noGrp="1"/>
          </p:cNvSpPr>
          <p:nvPr>
            <p:ph type="dt" sz="half" idx="2"/>
          </p:nvPr>
        </p:nvSpPr>
        <p:spPr>
          <a:xfrm>
            <a:off x="8991600" y="6455664"/>
            <a:ext cx="2743200" cy="365125"/>
          </a:xfrm>
        </p:spPr>
        <p:txBody>
          <a:bodyPr vert="horz" lIns="91440" tIns="45720" rIns="91440" bIns="45720" rtlCol="0" anchor="ctr">
            <a:normAutofit/>
          </a:bodyPr>
          <a:lstStyle/>
          <a:p>
            <a:pPr algn="r">
              <a:spcAft>
                <a:spcPts val="600"/>
              </a:spcAft>
            </a:pPr>
            <a:fld id="{5AF05980-54E0-4F3D-BAF3-4CE06FA77025}" type="datetime1">
              <a:rPr lang="en-US" sz="1100">
                <a:solidFill>
                  <a:srgbClr val="FFFFFF"/>
                </a:solidFill>
              </a:rPr>
              <a:pPr algn="r">
                <a:spcAft>
                  <a:spcPts val="600"/>
                </a:spcAft>
              </a:pPr>
              <a:t>9/8/2023</a:t>
            </a:fld>
            <a:endParaRPr lang="en-US" sz="1100">
              <a:solidFill>
                <a:srgbClr val="FFFFFF"/>
              </a:solidFill>
            </a:endParaRPr>
          </a:p>
        </p:txBody>
      </p:sp>
      <p:sp>
        <p:nvSpPr>
          <p:cNvPr id="9" name="Slide Number Placeholder 8">
            <a:extLst>
              <a:ext uri="{FF2B5EF4-FFF2-40B4-BE49-F238E27FC236}">
                <a16:creationId xmlns:a16="http://schemas.microsoft.com/office/drawing/2014/main" id="{AA7B234E-FE17-4087-92FD-3802CA26E967}"/>
              </a:ext>
            </a:extLst>
          </p:cNvPr>
          <p:cNvSpPr>
            <a:spLocks noGrp="1"/>
          </p:cNvSpPr>
          <p:nvPr>
            <p:ph type="sldNum" sz="quarter" idx="4"/>
          </p:nvPr>
        </p:nvSpPr>
        <p:spPr>
          <a:xfrm>
            <a:off x="11704320" y="6455664"/>
            <a:ext cx="448056" cy="365125"/>
          </a:xfrm>
        </p:spPr>
        <p:txBody>
          <a:bodyPr vert="horz" lIns="91440" tIns="45720" rIns="91440" bIns="45720" rtlCol="0" anchor="ctr">
            <a:normAutofit/>
          </a:bodyPr>
          <a:lstStyle/>
          <a:p>
            <a:pPr>
              <a:spcAft>
                <a:spcPts val="600"/>
              </a:spcAft>
            </a:pPr>
            <a:fld id="{294A09A9-5501-47C1-A89A-A340965A2BE2}" type="slidenum">
              <a:rPr lang="en-US" sz="1100">
                <a:solidFill>
                  <a:srgbClr val="FFFFFF"/>
                </a:solidFill>
                <a:latin typeface="+mn-lt"/>
                <a:cs typeface="+mn-cs"/>
              </a:rPr>
              <a:pPr>
                <a:spcAft>
                  <a:spcPts val="600"/>
                </a:spcAft>
              </a:pPr>
              <a:t>8</a:t>
            </a:fld>
            <a:endParaRPr lang="en-US" sz="1100">
              <a:solidFill>
                <a:srgbClr val="FFFFFF"/>
              </a:solidFill>
              <a:latin typeface="+mn-lt"/>
              <a:cs typeface="+mn-cs"/>
            </a:endParaRPr>
          </a:p>
        </p:txBody>
      </p:sp>
      <p:sp>
        <p:nvSpPr>
          <p:cNvPr id="5" name="TextBox 4">
            <a:extLst>
              <a:ext uri="{FF2B5EF4-FFF2-40B4-BE49-F238E27FC236}">
                <a16:creationId xmlns:a16="http://schemas.microsoft.com/office/drawing/2014/main" id="{888AE156-9B67-2ED5-517D-CE15EA03172D}"/>
              </a:ext>
            </a:extLst>
          </p:cNvPr>
          <p:cNvSpPr txBox="1"/>
          <p:nvPr/>
        </p:nvSpPr>
        <p:spPr>
          <a:xfrm>
            <a:off x="109176" y="279779"/>
            <a:ext cx="1955985" cy="923330"/>
          </a:xfrm>
          <a:prstGeom prst="rect">
            <a:avLst/>
          </a:prstGeom>
          <a:noFill/>
        </p:spPr>
        <p:txBody>
          <a:bodyPr wrap="none" rtlCol="0">
            <a:spAutoFit/>
          </a:bodyPr>
          <a:lstStyle/>
          <a:p>
            <a:r>
              <a:rPr lang="en-US" b="1" dirty="0"/>
              <a:t>Current </a:t>
            </a:r>
          </a:p>
          <a:p>
            <a:r>
              <a:rPr lang="en-US" b="1" dirty="0"/>
              <a:t>Construction</a:t>
            </a:r>
          </a:p>
          <a:p>
            <a:r>
              <a:rPr lang="en-US" b="1" dirty="0"/>
              <a:t> Finance Details</a:t>
            </a:r>
          </a:p>
        </p:txBody>
      </p:sp>
      <p:pic>
        <p:nvPicPr>
          <p:cNvPr id="4" name="Picture 3">
            <a:extLst>
              <a:ext uri="{FF2B5EF4-FFF2-40B4-BE49-F238E27FC236}">
                <a16:creationId xmlns:a16="http://schemas.microsoft.com/office/drawing/2014/main" id="{F80B103E-B5E5-D194-739A-A7E9B2F87484}"/>
              </a:ext>
            </a:extLst>
          </p:cNvPr>
          <p:cNvPicPr>
            <a:picLocks noChangeAspect="1"/>
          </p:cNvPicPr>
          <p:nvPr/>
        </p:nvPicPr>
        <p:blipFill>
          <a:blip r:embed="rId2"/>
          <a:stretch>
            <a:fillRect/>
          </a:stretch>
        </p:blipFill>
        <p:spPr>
          <a:xfrm>
            <a:off x="2457346" y="0"/>
            <a:ext cx="7277307" cy="6858000"/>
          </a:xfrm>
          <a:prstGeom prst="rect">
            <a:avLst/>
          </a:prstGeom>
        </p:spPr>
      </p:pic>
    </p:spTree>
    <p:extLst>
      <p:ext uri="{BB962C8B-B14F-4D97-AF65-F5344CB8AC3E}">
        <p14:creationId xmlns:p14="http://schemas.microsoft.com/office/powerpoint/2010/main" val="177204960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Date Placeholder 7">
            <a:extLst>
              <a:ext uri="{FF2B5EF4-FFF2-40B4-BE49-F238E27FC236}">
                <a16:creationId xmlns:a16="http://schemas.microsoft.com/office/drawing/2014/main" id="{B10C7A9E-B1D7-4285-8DD5-D28AFDC7B4F8}"/>
              </a:ext>
            </a:extLst>
          </p:cNvPr>
          <p:cNvSpPr>
            <a:spLocks noGrp="1"/>
          </p:cNvSpPr>
          <p:nvPr>
            <p:ph type="dt" sz="half" idx="2"/>
          </p:nvPr>
        </p:nvSpPr>
        <p:spPr/>
        <p:txBody>
          <a:bodyPr/>
          <a:lstStyle/>
          <a:p>
            <a:fld id="{5AF05980-54E0-4F3D-BAF3-4CE06FA77025}" type="datetime1">
              <a:rPr lang="en-US" smtClean="0"/>
              <a:pPr/>
              <a:t>9/8/2023</a:t>
            </a:fld>
            <a:endParaRPr lang="en-US" dirty="0"/>
          </a:p>
        </p:txBody>
      </p:sp>
      <p:sp>
        <p:nvSpPr>
          <p:cNvPr id="9" name="Slide Number Placeholder 8">
            <a:extLst>
              <a:ext uri="{FF2B5EF4-FFF2-40B4-BE49-F238E27FC236}">
                <a16:creationId xmlns:a16="http://schemas.microsoft.com/office/drawing/2014/main" id="{AA7B234E-FE17-4087-92FD-3802CA26E967}"/>
              </a:ext>
            </a:extLst>
          </p:cNvPr>
          <p:cNvSpPr>
            <a:spLocks noGrp="1"/>
          </p:cNvSpPr>
          <p:nvPr>
            <p:ph type="sldNum" sz="quarter" idx="4"/>
          </p:nvPr>
        </p:nvSpPr>
        <p:spPr/>
        <p:txBody>
          <a:bodyPr/>
          <a:lstStyle/>
          <a:p>
            <a:fld id="{294A09A9-5501-47C1-A89A-A340965A2BE2}" type="slidenum">
              <a:rPr lang="en-US" smtClean="0"/>
              <a:pPr/>
              <a:t>9</a:t>
            </a:fld>
            <a:endParaRPr lang="en-US" dirty="0"/>
          </a:p>
        </p:txBody>
      </p:sp>
      <p:sp>
        <p:nvSpPr>
          <p:cNvPr id="15" name="TextBox 14">
            <a:extLst>
              <a:ext uri="{FF2B5EF4-FFF2-40B4-BE49-F238E27FC236}">
                <a16:creationId xmlns:a16="http://schemas.microsoft.com/office/drawing/2014/main" id="{9C4C5CEE-8B9F-F0B6-022A-45FBEDA5DEAE}"/>
              </a:ext>
            </a:extLst>
          </p:cNvPr>
          <p:cNvSpPr txBox="1"/>
          <p:nvPr/>
        </p:nvSpPr>
        <p:spPr>
          <a:xfrm>
            <a:off x="1293962" y="845399"/>
            <a:ext cx="9713344" cy="4801314"/>
          </a:xfrm>
          <a:prstGeom prst="rect">
            <a:avLst/>
          </a:prstGeom>
          <a:noFill/>
        </p:spPr>
        <p:txBody>
          <a:bodyPr wrap="square" rtlCol="0">
            <a:spAutoFit/>
          </a:bodyPr>
          <a:lstStyle/>
          <a:p>
            <a:r>
              <a:rPr lang="en-US" b="1" dirty="0"/>
              <a:t>Protecting Our Money</a:t>
            </a:r>
          </a:p>
          <a:p>
            <a:endParaRPr lang="en-US" b="1" dirty="0"/>
          </a:p>
          <a:p>
            <a:pPr marL="285750" indent="-285750">
              <a:buFont typeface="Arial" panose="020B0604020202020204" pitchFamily="34" charset="0"/>
              <a:buChar char="•"/>
            </a:pPr>
            <a:r>
              <a:rPr lang="en-US" b="1" dirty="0" err="1"/>
              <a:t>IntraFi</a:t>
            </a:r>
            <a:r>
              <a:rPr lang="en-US" b="1" dirty="0"/>
              <a:t> Cash Service (ICS) and </a:t>
            </a:r>
            <a:r>
              <a:rPr lang="en-US" b="1" dirty="0" err="1"/>
              <a:t>Certif</a:t>
            </a:r>
            <a:r>
              <a:rPr lang="en-US" b="1" dirty="0"/>
              <a:t> of Deposit Account Registry Service (CDARS)</a:t>
            </a:r>
          </a:p>
          <a:p>
            <a:pPr lvl="1"/>
            <a:endParaRPr lang="en-US" b="1" dirty="0"/>
          </a:p>
          <a:p>
            <a:pPr marL="742950" lvl="1" indent="-285750">
              <a:buFont typeface="Wingdings" panose="05000000000000000000" pitchFamily="2" charset="2"/>
              <a:buChar char="Ø"/>
            </a:pPr>
            <a:r>
              <a:rPr lang="en-US" b="1" dirty="0"/>
              <a:t>Assessment collections caused our First National Bank balance to exceed the $250k FDIC limit</a:t>
            </a:r>
          </a:p>
          <a:p>
            <a:pPr marL="742950" lvl="1" indent="-285750">
              <a:buFont typeface="Wingdings" panose="05000000000000000000" pitchFamily="2" charset="2"/>
              <a:buChar char="Ø"/>
            </a:pPr>
            <a:r>
              <a:rPr lang="en-US" b="1" dirty="0"/>
              <a:t>Silicon Valley Bank and First Republic</a:t>
            </a:r>
          </a:p>
          <a:p>
            <a:pPr marL="742950" lvl="1" indent="-285750">
              <a:buFont typeface="Wingdings" panose="05000000000000000000" pitchFamily="2" charset="2"/>
              <a:buChar char="Ø"/>
            </a:pPr>
            <a:r>
              <a:rPr lang="en-US" b="1" dirty="0"/>
              <a:t>Board colleagues expressed concerns about FDIC limitations</a:t>
            </a:r>
          </a:p>
          <a:p>
            <a:pPr marL="742950" lvl="1" indent="-285750">
              <a:buFont typeface="Wingdings" panose="05000000000000000000" pitchFamily="2" charset="2"/>
              <a:buChar char="Ø"/>
            </a:pPr>
            <a:r>
              <a:rPr lang="en-US" b="1" dirty="0"/>
              <a:t>They asked to find a way to protect our money while yielding a competitive rate of return</a:t>
            </a:r>
          </a:p>
          <a:p>
            <a:pPr marL="742950" lvl="1" indent="-285750">
              <a:buFont typeface="Wingdings" panose="05000000000000000000" pitchFamily="2" charset="2"/>
              <a:buChar char="Ø"/>
            </a:pPr>
            <a:r>
              <a:rPr lang="en-US" b="1" dirty="0"/>
              <a:t>Meetings with President of 1</a:t>
            </a:r>
            <a:r>
              <a:rPr lang="en-US" b="1" baseline="30000" dirty="0"/>
              <a:t>st</a:t>
            </a:r>
            <a:r>
              <a:rPr lang="en-US" b="1" dirty="0"/>
              <a:t> National where I expressed our concern</a:t>
            </a:r>
          </a:p>
          <a:p>
            <a:pPr marL="742950" lvl="1" indent="-285750">
              <a:buFont typeface="Wingdings" panose="05000000000000000000" pitchFamily="2" charset="2"/>
              <a:buChar char="Ø"/>
            </a:pPr>
            <a:r>
              <a:rPr lang="en-US" b="1" dirty="0"/>
              <a:t>This led our association to a service (ICS) that sweeps excess money from 1</a:t>
            </a:r>
            <a:r>
              <a:rPr lang="en-US" b="1" baseline="30000" dirty="0"/>
              <a:t>st</a:t>
            </a:r>
            <a:r>
              <a:rPr lang="en-US" b="1" dirty="0"/>
              <a:t> National Bank into separate FDIC covered institutions. No one institution will ever exceed the $250k cap</a:t>
            </a:r>
          </a:p>
          <a:p>
            <a:pPr marL="742950" lvl="1" indent="-285750">
              <a:buFont typeface="Wingdings" panose="05000000000000000000" pitchFamily="2" charset="2"/>
              <a:buChar char="Ø"/>
            </a:pPr>
            <a:r>
              <a:rPr lang="en-US" b="1" dirty="0"/>
              <a:t>A second service called CDARS then allows us to transfer money from the ICS account into CDs. Again, no CD will exceed the $250k cap.</a:t>
            </a:r>
          </a:p>
          <a:p>
            <a:endParaRPr lang="en-US" b="1" dirty="0"/>
          </a:p>
        </p:txBody>
      </p:sp>
    </p:spTree>
    <p:extLst>
      <p:ext uri="{BB962C8B-B14F-4D97-AF65-F5344CB8AC3E}">
        <p14:creationId xmlns:p14="http://schemas.microsoft.com/office/powerpoint/2010/main" val="2496680430"/>
      </p:ext>
    </p:extLst>
  </p:cSld>
  <p:clrMapOvr>
    <a:masterClrMapping/>
  </p:clrMapOvr>
</p:sld>
</file>

<file path=ppt/theme/theme1.xml><?xml version="1.0" encoding="utf-8"?>
<a:theme xmlns:a="http://schemas.openxmlformats.org/drawingml/2006/main" name="Office Theme">
  <a:themeElements>
    <a:clrScheme name="Minimalist Presentation">
      <a:dk1>
        <a:sysClr val="windowText" lastClr="000000"/>
      </a:dk1>
      <a:lt1>
        <a:sysClr val="window" lastClr="FFFFFF"/>
      </a:lt1>
      <a:dk2>
        <a:srgbClr val="ABABAB"/>
      </a:dk2>
      <a:lt2>
        <a:srgbClr val="F2F1EE"/>
      </a:lt2>
      <a:accent1>
        <a:srgbClr val="D8D2CD"/>
      </a:accent1>
      <a:accent2>
        <a:srgbClr val="C0C9C2"/>
      </a:accent2>
      <a:accent3>
        <a:srgbClr val="A5A5A5"/>
      </a:accent3>
      <a:accent4>
        <a:srgbClr val="FFC000"/>
      </a:accent4>
      <a:accent5>
        <a:srgbClr val="5B9BD5"/>
      </a:accent5>
      <a:accent6>
        <a:srgbClr val="70AD47"/>
      </a:accent6>
      <a:hlink>
        <a:srgbClr val="0563C1"/>
      </a:hlink>
      <a:folHlink>
        <a:srgbClr val="954F72"/>
      </a:folHlink>
    </a:clrScheme>
    <a:fontScheme name="Custom 3">
      <a:majorFont>
        <a:latin typeface="Biome Light"/>
        <a:ea typeface=""/>
        <a:cs typeface=""/>
      </a:majorFont>
      <a:minorFont>
        <a:latin typeface="Biome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inimalist color presentation_Win32_LW_v2.potx" id="{B7F4C684-7BE5-4BD8-BEBE-7F207A45F474}" vid="{9091DE1E-F617-4C59-950B-F96736B889D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tatus xmlns="71af3243-3dd4-4a8d-8c0d-dd76da1f02a5">Not started</Status>
    <MediaServiceKeyPoints xmlns="71af3243-3dd4-4a8d-8c0d-dd76da1f02a5"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2" ma:contentTypeDescription="Create a new document." ma:contentTypeScope="" ma:versionID="426e97fa315356fffbdcd9876fe988c2">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14b8f0def80e6d70ce3def20c90759ae"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2:Statu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Status" ma:index="19" nillable="true" ma:displayName="Status" ma:default="Not started" ma:format="Dropdown" ma:internalName="Status">
      <xsd:simpleType>
        <xsd:restriction base="dms:Choice">
          <xsd:enumeration value="Not started"/>
          <xsd:enumeration value="In Progress"/>
          <xsd:enumeration value="Completed"/>
        </xsd:restriction>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D0976319-4513-485C-AD3A-E56C39927A38}">
  <ds:schemaRefs>
    <ds:schemaRef ds:uri="http://schemas.microsoft.com/office/2006/metadata/properties"/>
    <ds:schemaRef ds:uri="http://schemas.microsoft.com/office/infopath/2007/PartnerControls"/>
    <ds:schemaRef ds:uri="71af3243-3dd4-4a8d-8c0d-dd76da1f02a5"/>
  </ds:schemaRefs>
</ds:datastoreItem>
</file>

<file path=customXml/itemProps2.xml><?xml version="1.0" encoding="utf-8"?>
<ds:datastoreItem xmlns:ds="http://schemas.openxmlformats.org/officeDocument/2006/customXml" ds:itemID="{53A10211-FBDE-44DA-8AD6-29E596B2975F}">
  <ds:schemaRefs>
    <ds:schemaRef ds:uri="http://schemas.microsoft.com/sharepoint/v3/contenttype/forms"/>
  </ds:schemaRefs>
</ds:datastoreItem>
</file>

<file path=customXml/itemProps3.xml><?xml version="1.0" encoding="utf-8"?>
<ds:datastoreItem xmlns:ds="http://schemas.openxmlformats.org/officeDocument/2006/customXml" ds:itemID="{6A1B7BBB-8F46-4BA8-85EC-2ECC1D2E329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{7BB837B2-E9A4-4477-95B6-AF8CC1E526B4}tf16411245_win32</Template>
  <TotalTime>28703</TotalTime>
  <Words>3204</Words>
  <Application>Microsoft Office PowerPoint</Application>
  <PresentationFormat>Widescreen</PresentationFormat>
  <Paragraphs>305</Paragraphs>
  <Slides>48</Slides>
  <Notes>18</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48</vt:i4>
      </vt:variant>
    </vt:vector>
  </HeadingPairs>
  <TitlesOfParts>
    <vt:vector size="55" baseType="lpstr">
      <vt:lpstr>Arial</vt:lpstr>
      <vt:lpstr>Biome Light</vt:lpstr>
      <vt:lpstr>Calibri</vt:lpstr>
      <vt:lpstr>Helvetica</vt:lpstr>
      <vt:lpstr>Symbol</vt:lpstr>
      <vt:lpstr>Wingdings</vt:lpstr>
      <vt:lpstr>Office Theme</vt:lpstr>
      <vt:lpstr>CSNCA Annual Meeting</vt:lpstr>
      <vt:lpstr> The Board’s Agenda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Debunking Myths Along the Way</vt:lpstr>
      <vt:lpstr>Debunking Myths Along the Way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CSNCA Annual Meeting</dc:title>
  <dc:creator>Timothy Keys</dc:creator>
  <cp:lastModifiedBy>Timothy Keys</cp:lastModifiedBy>
  <cp:revision>2</cp:revision>
  <dcterms:created xsi:type="dcterms:W3CDTF">2022-08-28T11:14:25Z</dcterms:created>
  <dcterms:modified xsi:type="dcterms:W3CDTF">2023-09-09T17:00:10Z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